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sldIdLst>
    <p:sldId id="838" r:id="rId3"/>
    <p:sldId id="839" r:id="rId4"/>
    <p:sldId id="840" r:id="rId5"/>
    <p:sldId id="841" r:id="rId6"/>
    <p:sldId id="842" r:id="rId7"/>
    <p:sldId id="843" r:id="rId8"/>
    <p:sldId id="848" r:id="rId9"/>
    <p:sldId id="850" r:id="rId10"/>
    <p:sldId id="852" r:id="rId11"/>
    <p:sldId id="853" r:id="rId12"/>
    <p:sldId id="854" r:id="rId13"/>
    <p:sldId id="855" r:id="rId14"/>
    <p:sldId id="856" r:id="rId15"/>
    <p:sldId id="857" r:id="rId16"/>
    <p:sldId id="858" r:id="rId17"/>
    <p:sldId id="859" r:id="rId18"/>
    <p:sldId id="860" r:id="rId19"/>
    <p:sldId id="861" r:id="rId20"/>
    <p:sldId id="862" r:id="rId21"/>
    <p:sldId id="863" r:id="rId22"/>
    <p:sldId id="864" r:id="rId23"/>
    <p:sldId id="880" r:id="rId24"/>
    <p:sldId id="865" r:id="rId25"/>
    <p:sldId id="866"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endParaRPr lang="ru-RU"/>
          </a:p>
        </p:txBody>
      </p:sp>
      <p:sp>
        <p:nvSpPr>
          <p:cNvPr id="3" name="PlaceHolder 2"/>
          <p:cNvSpPr>
            <a:spLocks noGrp="1"/>
          </p:cNvSpPr>
          <p:nvPr>
            <p:ph type="sldNum" idx="2"/>
          </p:nvPr>
        </p:nvSpPr>
        <p:spPr/>
        <p:txBody>
          <a:bodyPr/>
          <a:lstStyle/>
          <a:p>
            <a:fld id="{9915555A-11A4-42D5-83B1-9A21576B2F48}" type="slidenum">
              <a:rPr lang="ru-RU" smtClean="0"/>
              <a:t>‹#›</a:t>
            </a:fld>
            <a:endParaRPr lang="ru-RU"/>
          </a:p>
        </p:txBody>
      </p:sp>
      <p:sp>
        <p:nvSpPr>
          <p:cNvPr id="4" name="PlaceHolder 3"/>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3853933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2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3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5" name="PlaceHolder 4"/>
          <p:cNvSpPr>
            <a:spLocks noGrp="1"/>
          </p:cNvSpPr>
          <p:nvPr>
            <p:ph type="ftr" idx="1"/>
          </p:nvPr>
        </p:nvSpPr>
        <p:spPr/>
        <p:txBody>
          <a:bodyPr/>
          <a:lstStyle/>
          <a:p>
            <a:endParaRPr lang="ru-RU"/>
          </a:p>
        </p:txBody>
      </p:sp>
      <p:sp>
        <p:nvSpPr>
          <p:cNvPr id="6" name="PlaceHolder 5"/>
          <p:cNvSpPr>
            <a:spLocks noGrp="1"/>
          </p:cNvSpPr>
          <p:nvPr>
            <p:ph type="sldNum" idx="2"/>
          </p:nvPr>
        </p:nvSpPr>
        <p:spPr/>
        <p:txBody>
          <a:bodyPr/>
          <a:lstStyle/>
          <a:p>
            <a:fld id="{9915555A-11A4-42D5-83B1-9A21576B2F48}" type="slidenum">
              <a:rPr lang="ru-RU" smtClean="0"/>
              <a:t>‹#›</a:t>
            </a:fld>
            <a:endParaRPr lang="ru-RU"/>
          </a:p>
        </p:txBody>
      </p:sp>
      <p:sp>
        <p:nvSpPr>
          <p:cNvPr id="7" name="PlaceHolder 6"/>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391378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3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3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 name="PlaceHolder 6"/>
          <p:cNvSpPr>
            <a:spLocks noGrp="1"/>
          </p:cNvSpPr>
          <p:nvPr>
            <p:ph type="ftr" idx="1"/>
          </p:nvPr>
        </p:nvSpPr>
        <p:spPr/>
        <p:txBody>
          <a:bodyPr/>
          <a:lstStyle/>
          <a:p>
            <a:endParaRPr lang="ru-RU"/>
          </a:p>
        </p:txBody>
      </p:sp>
      <p:sp>
        <p:nvSpPr>
          <p:cNvPr id="8" name="PlaceHolder 7"/>
          <p:cNvSpPr>
            <a:spLocks noGrp="1"/>
          </p:cNvSpPr>
          <p:nvPr>
            <p:ph type="sldNum" idx="2"/>
          </p:nvPr>
        </p:nvSpPr>
        <p:spPr/>
        <p:txBody>
          <a:bodyPr/>
          <a:lstStyle/>
          <a:p>
            <a:fld id="{9915555A-11A4-42D5-83B1-9A21576B2F48}" type="slidenum">
              <a:rPr lang="ru-RU" smtClean="0"/>
              <a:t>‹#›</a:t>
            </a:fld>
            <a:endParaRPr lang="ru-RU"/>
          </a:p>
        </p:txBody>
      </p:sp>
      <p:sp>
        <p:nvSpPr>
          <p:cNvPr id="9" name="PlaceHolder 8"/>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1426034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37" name="PlaceHolder 2"/>
          <p:cNvSpPr>
            <a:spLocks noGrp="1"/>
          </p:cNvSpPr>
          <p:nvPr>
            <p:ph/>
          </p:nvPr>
        </p:nvSpPr>
        <p:spPr>
          <a:xfrm>
            <a:off x="60948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38" name="PlaceHolder 3"/>
          <p:cNvSpPr>
            <a:spLocks noGrp="1"/>
          </p:cNvSpPr>
          <p:nvPr>
            <p:ph/>
          </p:nvPr>
        </p:nvSpPr>
        <p:spPr>
          <a:xfrm>
            <a:off x="431964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39" name="PlaceHolder 4"/>
          <p:cNvSpPr>
            <a:spLocks noGrp="1"/>
          </p:cNvSpPr>
          <p:nvPr>
            <p:ph/>
          </p:nvPr>
        </p:nvSpPr>
        <p:spPr>
          <a:xfrm>
            <a:off x="802980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40" name="PlaceHolder 5"/>
          <p:cNvSpPr>
            <a:spLocks noGrp="1"/>
          </p:cNvSpPr>
          <p:nvPr>
            <p:ph/>
          </p:nvPr>
        </p:nvSpPr>
        <p:spPr>
          <a:xfrm>
            <a:off x="60948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41" name="PlaceHolder 6"/>
          <p:cNvSpPr>
            <a:spLocks noGrp="1"/>
          </p:cNvSpPr>
          <p:nvPr>
            <p:ph/>
          </p:nvPr>
        </p:nvSpPr>
        <p:spPr>
          <a:xfrm>
            <a:off x="431964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42" name="PlaceHolder 7"/>
          <p:cNvSpPr>
            <a:spLocks noGrp="1"/>
          </p:cNvSpPr>
          <p:nvPr>
            <p:ph/>
          </p:nvPr>
        </p:nvSpPr>
        <p:spPr>
          <a:xfrm>
            <a:off x="802980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9" name="PlaceHolder 8"/>
          <p:cNvSpPr>
            <a:spLocks noGrp="1"/>
          </p:cNvSpPr>
          <p:nvPr>
            <p:ph type="ftr" idx="1"/>
          </p:nvPr>
        </p:nvSpPr>
        <p:spPr/>
        <p:txBody>
          <a:bodyPr/>
          <a:lstStyle/>
          <a:p>
            <a:endParaRPr lang="ru-RU"/>
          </a:p>
        </p:txBody>
      </p:sp>
      <p:sp>
        <p:nvSpPr>
          <p:cNvPr id="10" name="PlaceHolder 9"/>
          <p:cNvSpPr>
            <a:spLocks noGrp="1"/>
          </p:cNvSpPr>
          <p:nvPr>
            <p:ph type="sldNum" idx="2"/>
          </p:nvPr>
        </p:nvSpPr>
        <p:spPr/>
        <p:txBody>
          <a:bodyPr/>
          <a:lstStyle/>
          <a:p>
            <a:fld id="{9915555A-11A4-42D5-83B1-9A21576B2F48}" type="slidenum">
              <a:rPr lang="ru-RU" smtClean="0"/>
              <a:t>‹#›</a:t>
            </a:fld>
            <a:endParaRPr lang="ru-RU"/>
          </a:p>
        </p:txBody>
      </p:sp>
      <p:sp>
        <p:nvSpPr>
          <p:cNvPr id="11" name="PlaceHolder 10"/>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4932012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C357E1-94D5-7334-AF8E-64AC0148D49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F2AAD06-0F4E-D2D4-5BEA-841A3AD7D6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63F5B60-D8A1-52E1-9A76-33839256CDAD}"/>
              </a:ext>
            </a:extLst>
          </p:cNvPr>
          <p:cNvSpPr>
            <a:spLocks noGrp="1"/>
          </p:cNvSpPr>
          <p:nvPr>
            <p:ph type="dt" sz="half" idx="10"/>
          </p:nvPr>
        </p:nvSpPr>
        <p:spPr/>
        <p:txBody>
          <a:bodyPr/>
          <a:lstStyle/>
          <a:p>
            <a:fld id="{88452343-76F8-4383-A85D-2AF62791D29C}" type="datetimeFigureOut">
              <a:rPr lang="ru-RU" smtClean="0"/>
              <a:t>31.10.2025</a:t>
            </a:fld>
            <a:endParaRPr lang="ru-RU"/>
          </a:p>
        </p:txBody>
      </p:sp>
      <p:sp>
        <p:nvSpPr>
          <p:cNvPr id="5" name="Нижний колонтитул 4">
            <a:extLst>
              <a:ext uri="{FF2B5EF4-FFF2-40B4-BE49-F238E27FC236}">
                <a16:creationId xmlns:a16="http://schemas.microsoft.com/office/drawing/2014/main" id="{06A838DF-DE95-431B-AD3A-0D86DFDCFE3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4068332-3A8D-6058-B64F-8FA462C7831C}"/>
              </a:ext>
            </a:extLst>
          </p:cNvPr>
          <p:cNvSpPr>
            <a:spLocks noGrp="1"/>
          </p:cNvSpPr>
          <p:nvPr>
            <p:ph type="sldNum" sz="quarter" idx="12"/>
          </p:nvPr>
        </p:nvSpPr>
        <p:spPr/>
        <p:txBody>
          <a:bodyPr/>
          <a:lstStyle/>
          <a:p>
            <a:fld id="{9915555A-11A4-42D5-83B1-9A21576B2F48}" type="slidenum">
              <a:rPr lang="ru-RU" smtClean="0"/>
              <a:t>‹#›</a:t>
            </a:fld>
            <a:endParaRPr lang="ru-RU"/>
          </a:p>
        </p:txBody>
      </p:sp>
    </p:spTree>
    <p:extLst>
      <p:ext uri="{BB962C8B-B14F-4D97-AF65-F5344CB8AC3E}">
        <p14:creationId xmlns:p14="http://schemas.microsoft.com/office/powerpoint/2010/main" val="3206098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BE516C-53E8-6C7D-A0E6-2004AA0C4F5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7162164-690F-EEAC-CDCA-87EB946F909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1477BE9-2A00-4917-8C05-CA7232E4708E}"/>
              </a:ext>
            </a:extLst>
          </p:cNvPr>
          <p:cNvSpPr>
            <a:spLocks noGrp="1"/>
          </p:cNvSpPr>
          <p:nvPr>
            <p:ph type="dt" sz="half" idx="10"/>
          </p:nvPr>
        </p:nvSpPr>
        <p:spPr/>
        <p:txBody>
          <a:bodyPr/>
          <a:lstStyle/>
          <a:p>
            <a:fld id="{88452343-76F8-4383-A85D-2AF62791D29C}" type="datetimeFigureOut">
              <a:rPr lang="ru-RU" smtClean="0"/>
              <a:t>31.10.2025</a:t>
            </a:fld>
            <a:endParaRPr lang="ru-RU"/>
          </a:p>
        </p:txBody>
      </p:sp>
      <p:sp>
        <p:nvSpPr>
          <p:cNvPr id="5" name="Нижний колонтитул 4">
            <a:extLst>
              <a:ext uri="{FF2B5EF4-FFF2-40B4-BE49-F238E27FC236}">
                <a16:creationId xmlns:a16="http://schemas.microsoft.com/office/drawing/2014/main" id="{01C5F90A-FAED-5B84-B71F-5E24E6A263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87429C1-D232-507A-BC02-6BE039F1164E}"/>
              </a:ext>
            </a:extLst>
          </p:cNvPr>
          <p:cNvSpPr>
            <a:spLocks noGrp="1"/>
          </p:cNvSpPr>
          <p:nvPr>
            <p:ph type="sldNum" sz="quarter" idx="12"/>
          </p:nvPr>
        </p:nvSpPr>
        <p:spPr/>
        <p:txBody>
          <a:bodyPr/>
          <a:lstStyle/>
          <a:p>
            <a:fld id="{9915555A-11A4-42D5-83B1-9A21576B2F48}" type="slidenum">
              <a:rPr lang="ru-RU" smtClean="0"/>
              <a:t>‹#›</a:t>
            </a:fld>
            <a:endParaRPr lang="ru-RU"/>
          </a:p>
        </p:txBody>
      </p:sp>
    </p:spTree>
    <p:extLst>
      <p:ext uri="{BB962C8B-B14F-4D97-AF65-F5344CB8AC3E}">
        <p14:creationId xmlns:p14="http://schemas.microsoft.com/office/powerpoint/2010/main" val="1131067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63A74E10-B73E-4BE3-B2C7-24FA52E3D7C2}" type="slidenum">
              <a:t>‹#›</a:t>
            </a:fld>
            <a:endParaRPr/>
          </a:p>
        </p:txBody>
      </p:sp>
      <p:sp>
        <p:nvSpPr>
          <p:cNvPr id="4" name="PlaceHolder 3"/>
          <p:cNvSpPr>
            <a:spLocks noGrp="1"/>
          </p:cNvSpPr>
          <p:nvPr>
            <p:ph type="dt" idx="6"/>
          </p:nvPr>
        </p:nvSpPr>
        <p:spPr/>
        <p:txBody>
          <a:bodyPr/>
          <a:lstStyle/>
          <a:p>
            <a:endParaRPr/>
          </a:p>
        </p:txBody>
      </p:sp>
    </p:spTree>
    <p:extLst>
      <p:ext uri="{BB962C8B-B14F-4D97-AF65-F5344CB8AC3E}">
        <p14:creationId xmlns:p14="http://schemas.microsoft.com/office/powerpoint/2010/main" val="2924045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reserve="1">
  <p:cSld name="Титульный слайд">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52"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r>
              <a:rPr lang="ru-RU" sz="3200" b="0" strike="noStrike" spc="-1">
                <a:solidFill>
                  <a:srgbClr val="000000"/>
                </a:solidFill>
                <a:latin typeface="Arial"/>
              </a:rPr>
              <a:t>Образец подзаголовка</a:t>
            </a: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8489C0AD-4DC0-4664-9781-B19B7CB12CEB}" type="slidenum">
              <a:t>‹#›</a:t>
            </a:fld>
            <a:endParaRPr/>
          </a:p>
        </p:txBody>
      </p:sp>
      <p:sp>
        <p:nvSpPr>
          <p:cNvPr id="6" name="PlaceHolder 5"/>
          <p:cNvSpPr>
            <a:spLocks noGrp="1"/>
          </p:cNvSpPr>
          <p:nvPr>
            <p:ph type="dt" idx="6"/>
          </p:nvPr>
        </p:nvSpPr>
        <p:spPr/>
        <p:txBody>
          <a:bodyPr/>
          <a:lstStyle/>
          <a:p>
            <a:endParaRPr/>
          </a:p>
        </p:txBody>
      </p:sp>
    </p:spTree>
    <p:extLst>
      <p:ext uri="{BB962C8B-B14F-4D97-AF65-F5344CB8AC3E}">
        <p14:creationId xmlns:p14="http://schemas.microsoft.com/office/powerpoint/2010/main" val="3604047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54"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0FE7B5A3-4DE0-447D-BC0D-5DECB6A0D76A}" type="slidenum">
              <a:t>‹#›</a:t>
            </a:fld>
            <a:endParaRPr/>
          </a:p>
        </p:txBody>
      </p:sp>
      <p:sp>
        <p:nvSpPr>
          <p:cNvPr id="6" name="PlaceHolder 5"/>
          <p:cNvSpPr>
            <a:spLocks noGrp="1"/>
          </p:cNvSpPr>
          <p:nvPr>
            <p:ph type="dt" idx="6"/>
          </p:nvPr>
        </p:nvSpPr>
        <p:spPr/>
        <p:txBody>
          <a:bodyPr/>
          <a:lstStyle/>
          <a:p>
            <a:endParaRPr/>
          </a:p>
        </p:txBody>
      </p:sp>
    </p:spTree>
    <p:extLst>
      <p:ext uri="{BB962C8B-B14F-4D97-AF65-F5344CB8AC3E}">
        <p14:creationId xmlns:p14="http://schemas.microsoft.com/office/powerpoint/2010/main" val="3825395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56"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0E7548B8-18FD-45E2-A873-3554D891696F}" type="slidenum">
              <a:t>‹#›</a:t>
            </a:fld>
            <a:endParaRPr/>
          </a:p>
        </p:txBody>
      </p:sp>
      <p:sp>
        <p:nvSpPr>
          <p:cNvPr id="7" name="PlaceHolder 6"/>
          <p:cNvSpPr>
            <a:spLocks noGrp="1"/>
          </p:cNvSpPr>
          <p:nvPr>
            <p:ph type="dt" idx="6"/>
          </p:nvPr>
        </p:nvSpPr>
        <p:spPr/>
        <p:txBody>
          <a:bodyPr/>
          <a:lstStyle/>
          <a:p>
            <a:endParaRPr/>
          </a:p>
        </p:txBody>
      </p:sp>
    </p:spTree>
    <p:extLst>
      <p:ext uri="{BB962C8B-B14F-4D97-AF65-F5344CB8AC3E}">
        <p14:creationId xmlns:p14="http://schemas.microsoft.com/office/powerpoint/2010/main" val="24845340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9F680CC6-A0EE-4E6C-8352-F3978CCD98CF}" type="slidenum">
              <a:t>‹#›</a:t>
            </a:fld>
            <a:endParaRPr/>
          </a:p>
        </p:txBody>
      </p:sp>
      <p:sp>
        <p:nvSpPr>
          <p:cNvPr id="5" name="PlaceHolder 4"/>
          <p:cNvSpPr>
            <a:spLocks noGrp="1"/>
          </p:cNvSpPr>
          <p:nvPr>
            <p:ph type="dt" idx="6"/>
          </p:nvPr>
        </p:nvSpPr>
        <p:spPr/>
        <p:txBody>
          <a:bodyPr/>
          <a:lstStyle/>
          <a:p>
            <a:endParaRPr/>
          </a:p>
        </p:txBody>
      </p:sp>
    </p:spTree>
    <p:extLst>
      <p:ext uri="{BB962C8B-B14F-4D97-AF65-F5344CB8AC3E}">
        <p14:creationId xmlns:p14="http://schemas.microsoft.com/office/powerpoint/2010/main" val="627535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Титульный слайд">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r>
              <a:rPr lang="ru-RU" sz="3200" b="0" strike="noStrike" spc="-1">
                <a:solidFill>
                  <a:srgbClr val="000000"/>
                </a:solidFill>
                <a:latin typeface="Arial"/>
              </a:rPr>
              <a:t>Образец подзаголовка</a:t>
            </a:r>
          </a:p>
        </p:txBody>
      </p:sp>
      <p:sp>
        <p:nvSpPr>
          <p:cNvPr id="4" name="PlaceHolder 3"/>
          <p:cNvSpPr>
            <a:spLocks noGrp="1"/>
          </p:cNvSpPr>
          <p:nvPr>
            <p:ph type="ftr" idx="1"/>
          </p:nvPr>
        </p:nvSpPr>
        <p:spPr/>
        <p:txBody>
          <a:bodyPr/>
          <a:lstStyle/>
          <a:p>
            <a:endParaRPr lang="ru-RU"/>
          </a:p>
        </p:txBody>
      </p:sp>
      <p:sp>
        <p:nvSpPr>
          <p:cNvPr id="5" name="PlaceHolder 4"/>
          <p:cNvSpPr>
            <a:spLocks noGrp="1"/>
          </p:cNvSpPr>
          <p:nvPr>
            <p:ph type="sldNum" idx="2"/>
          </p:nvPr>
        </p:nvSpPr>
        <p:spPr/>
        <p:txBody>
          <a:bodyPr/>
          <a:lstStyle/>
          <a:p>
            <a:fld id="{9915555A-11A4-42D5-83B1-9A21576B2F48}" type="slidenum">
              <a:rPr lang="ru-RU" smtClean="0"/>
              <a:t>‹#›</a:t>
            </a:fld>
            <a:endParaRPr lang="ru-RU"/>
          </a:p>
        </p:txBody>
      </p:sp>
      <p:sp>
        <p:nvSpPr>
          <p:cNvPr id="6" name="PlaceHolder 5"/>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2077058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r>
              <a:rPr lang="ru-RU" sz="3200" b="0" strike="noStrike" spc="-1">
                <a:solidFill>
                  <a:srgbClr val="000000"/>
                </a:solidFill>
                <a:latin typeface="Arial"/>
              </a:rPr>
              <a:t>Образец подзаголовка</a:t>
            </a: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401B7890-F440-4FF6-8A2C-84A04C4377DC}" type="slidenum">
              <a:t>‹#›</a:t>
            </a:fld>
            <a:endParaRPr/>
          </a:p>
        </p:txBody>
      </p:sp>
      <p:sp>
        <p:nvSpPr>
          <p:cNvPr id="5" name="PlaceHolder 4"/>
          <p:cNvSpPr>
            <a:spLocks noGrp="1"/>
          </p:cNvSpPr>
          <p:nvPr>
            <p:ph type="dt" idx="6"/>
          </p:nvPr>
        </p:nvSpPr>
        <p:spPr/>
        <p:txBody>
          <a:bodyPr/>
          <a:lstStyle/>
          <a:p>
            <a:endParaRPr/>
          </a:p>
        </p:txBody>
      </p:sp>
    </p:spTree>
    <p:extLst>
      <p:ext uri="{BB962C8B-B14F-4D97-AF65-F5344CB8AC3E}">
        <p14:creationId xmlns:p14="http://schemas.microsoft.com/office/powerpoint/2010/main" val="32222870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AndObj" preserve="1">
  <p:cSld name="Заголовок, 2 маленьких объекта и 1 большой объект">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6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6A00F6C1-E9FD-48D3-B215-A52AC44166F8}" type="slidenum">
              <a:t>‹#›</a:t>
            </a:fld>
            <a:endParaRPr/>
          </a:p>
        </p:txBody>
      </p:sp>
      <p:sp>
        <p:nvSpPr>
          <p:cNvPr id="8" name="PlaceHolder 7"/>
          <p:cNvSpPr>
            <a:spLocks noGrp="1"/>
          </p:cNvSpPr>
          <p:nvPr>
            <p:ph type="dt" idx="6"/>
          </p:nvPr>
        </p:nvSpPr>
        <p:spPr/>
        <p:txBody>
          <a:bodyPr/>
          <a:lstStyle/>
          <a:p>
            <a:endParaRPr/>
          </a:p>
        </p:txBody>
      </p:sp>
    </p:spTree>
    <p:extLst>
      <p:ext uri="{BB962C8B-B14F-4D97-AF65-F5344CB8AC3E}">
        <p14:creationId xmlns:p14="http://schemas.microsoft.com/office/powerpoint/2010/main" val="13600217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6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7"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9233A92E-94EA-40EB-BA75-7FB8FC6DAE2C}" type="slidenum">
              <a:t>‹#›</a:t>
            </a:fld>
            <a:endParaRPr/>
          </a:p>
        </p:txBody>
      </p:sp>
      <p:sp>
        <p:nvSpPr>
          <p:cNvPr id="8" name="PlaceHolder 7"/>
          <p:cNvSpPr>
            <a:spLocks noGrp="1"/>
          </p:cNvSpPr>
          <p:nvPr>
            <p:ph type="dt" idx="6"/>
          </p:nvPr>
        </p:nvSpPr>
        <p:spPr/>
        <p:txBody>
          <a:bodyPr/>
          <a:lstStyle/>
          <a:p>
            <a:endParaRPr/>
          </a:p>
        </p:txBody>
      </p:sp>
    </p:spTree>
    <p:extLst>
      <p:ext uri="{BB962C8B-B14F-4D97-AF65-F5344CB8AC3E}">
        <p14:creationId xmlns:p14="http://schemas.microsoft.com/office/powerpoint/2010/main" val="16323619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6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1"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1C328E4C-BFA7-4DFA-A75B-529F4D8EB394}" type="slidenum">
              <a:t>‹#›</a:t>
            </a:fld>
            <a:endParaRPr/>
          </a:p>
        </p:txBody>
      </p:sp>
      <p:sp>
        <p:nvSpPr>
          <p:cNvPr id="8" name="PlaceHolder 7"/>
          <p:cNvSpPr>
            <a:spLocks noGrp="1"/>
          </p:cNvSpPr>
          <p:nvPr>
            <p:ph type="dt" idx="6"/>
          </p:nvPr>
        </p:nvSpPr>
        <p:spPr/>
        <p:txBody>
          <a:bodyPr/>
          <a:lstStyle/>
          <a:p>
            <a:endParaRPr/>
          </a:p>
        </p:txBody>
      </p:sp>
    </p:spTree>
    <p:extLst>
      <p:ext uri="{BB962C8B-B14F-4D97-AF65-F5344CB8AC3E}">
        <p14:creationId xmlns:p14="http://schemas.microsoft.com/office/powerpoint/2010/main" val="5969061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73"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4"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9DFF9D1B-3EB7-48EA-B4AE-F3526B9A221C}" type="slidenum">
              <a:t>‹#›</a:t>
            </a:fld>
            <a:endParaRPr/>
          </a:p>
        </p:txBody>
      </p:sp>
      <p:sp>
        <p:nvSpPr>
          <p:cNvPr id="7" name="PlaceHolder 6"/>
          <p:cNvSpPr>
            <a:spLocks noGrp="1"/>
          </p:cNvSpPr>
          <p:nvPr>
            <p:ph type="dt" idx="6"/>
          </p:nvPr>
        </p:nvSpPr>
        <p:spPr/>
        <p:txBody>
          <a:bodyPr/>
          <a:lstStyle/>
          <a:p>
            <a:endParaRPr/>
          </a:p>
        </p:txBody>
      </p:sp>
    </p:spTree>
    <p:extLst>
      <p:ext uri="{BB962C8B-B14F-4D97-AF65-F5344CB8AC3E}">
        <p14:creationId xmlns:p14="http://schemas.microsoft.com/office/powerpoint/2010/main" val="28774928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7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9"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8C725931-4DEF-4B8E-81C7-5D6BCC31A7CE}" type="slidenum">
              <a:t>‹#›</a:t>
            </a:fld>
            <a:endParaRPr/>
          </a:p>
        </p:txBody>
      </p:sp>
      <p:sp>
        <p:nvSpPr>
          <p:cNvPr id="9" name="PlaceHolder 8"/>
          <p:cNvSpPr>
            <a:spLocks noGrp="1"/>
          </p:cNvSpPr>
          <p:nvPr>
            <p:ph type="dt" idx="6"/>
          </p:nvPr>
        </p:nvSpPr>
        <p:spPr/>
        <p:txBody>
          <a:bodyPr/>
          <a:lstStyle/>
          <a:p>
            <a:endParaRPr/>
          </a:p>
        </p:txBody>
      </p:sp>
    </p:spTree>
    <p:extLst>
      <p:ext uri="{BB962C8B-B14F-4D97-AF65-F5344CB8AC3E}">
        <p14:creationId xmlns:p14="http://schemas.microsoft.com/office/powerpoint/2010/main" val="9421269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81" name="PlaceHolder 2"/>
          <p:cNvSpPr>
            <a:spLocks noGrp="1"/>
          </p:cNvSpPr>
          <p:nvPr>
            <p:ph/>
          </p:nvPr>
        </p:nvSpPr>
        <p:spPr>
          <a:xfrm>
            <a:off x="60948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82" name="PlaceHolder 3"/>
          <p:cNvSpPr>
            <a:spLocks noGrp="1"/>
          </p:cNvSpPr>
          <p:nvPr>
            <p:ph/>
          </p:nvPr>
        </p:nvSpPr>
        <p:spPr>
          <a:xfrm>
            <a:off x="431964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83" name="PlaceHolder 4"/>
          <p:cNvSpPr>
            <a:spLocks noGrp="1"/>
          </p:cNvSpPr>
          <p:nvPr>
            <p:ph/>
          </p:nvPr>
        </p:nvSpPr>
        <p:spPr>
          <a:xfrm>
            <a:off x="8029800" y="160452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84" name="PlaceHolder 5"/>
          <p:cNvSpPr>
            <a:spLocks noGrp="1"/>
          </p:cNvSpPr>
          <p:nvPr>
            <p:ph/>
          </p:nvPr>
        </p:nvSpPr>
        <p:spPr>
          <a:xfrm>
            <a:off x="60948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85" name="PlaceHolder 6"/>
          <p:cNvSpPr>
            <a:spLocks noGrp="1"/>
          </p:cNvSpPr>
          <p:nvPr>
            <p:ph/>
          </p:nvPr>
        </p:nvSpPr>
        <p:spPr>
          <a:xfrm>
            <a:off x="431964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86" name="PlaceHolder 7"/>
          <p:cNvSpPr>
            <a:spLocks noGrp="1"/>
          </p:cNvSpPr>
          <p:nvPr>
            <p:ph/>
          </p:nvPr>
        </p:nvSpPr>
        <p:spPr>
          <a:xfrm>
            <a:off x="8029800" y="3682080"/>
            <a:ext cx="3533040" cy="1896840"/>
          </a:xfrm>
          <a:prstGeom prst="rect">
            <a:avLst/>
          </a:prstGeom>
          <a:noFill/>
          <a:ln w="0">
            <a:noFill/>
          </a:ln>
        </p:spPr>
        <p:txBody>
          <a:bodyPr lIns="0" tIns="0" rIns="0" bIns="0" anchor="t">
            <a:normAutofit fontScale="91000"/>
          </a:bodyPr>
          <a:lstStyle/>
          <a:p>
            <a:pPr lvl="0" indent="0">
              <a:spcBef>
                <a:spcPts val="1417"/>
              </a:spcBef>
              <a:buNone/>
            </a:pPr>
            <a:r>
              <a:rPr lang="ru-RU" sz="3200" b="0" strike="noStrike" spc="-1">
                <a:solidFill>
                  <a:srgbClr val="000000"/>
                </a:solidFill>
                <a:latin typeface="Arial"/>
              </a:rPr>
              <a:t>Образец текста</a:t>
            </a: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E4261B3D-8E3A-45B0-8E8E-211E646364A6}" type="slidenum">
              <a:t>‹#›</a:t>
            </a:fld>
            <a:endParaRPr/>
          </a:p>
        </p:txBody>
      </p:sp>
      <p:sp>
        <p:nvSpPr>
          <p:cNvPr id="11" name="PlaceHolder 10"/>
          <p:cNvSpPr>
            <a:spLocks noGrp="1"/>
          </p:cNvSpPr>
          <p:nvPr>
            <p:ph type="dt" idx="6"/>
          </p:nvPr>
        </p:nvSpPr>
        <p:spPr/>
        <p:txBody>
          <a:bodyPr/>
          <a:lstStyle/>
          <a:p>
            <a:endParaRPr/>
          </a:p>
        </p:txBody>
      </p:sp>
    </p:spTree>
    <p:extLst>
      <p:ext uri="{BB962C8B-B14F-4D97-AF65-F5344CB8AC3E}">
        <p14:creationId xmlns:p14="http://schemas.microsoft.com/office/powerpoint/2010/main" val="1835726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1_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C357E1-94D5-7334-AF8E-64AC0148D49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F2AAD06-0F4E-D2D4-5BEA-841A3AD7D6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63F5B60-D8A1-52E1-9A76-33839256CDAD}"/>
              </a:ext>
            </a:extLst>
          </p:cNvPr>
          <p:cNvSpPr>
            <a:spLocks noGrp="1"/>
          </p:cNvSpPr>
          <p:nvPr>
            <p:ph type="dt" sz="half" idx="10"/>
          </p:nvPr>
        </p:nvSpPr>
        <p:spPr/>
        <p:txBody>
          <a:bodyPr/>
          <a:lstStyle/>
          <a:p>
            <a:fld id="{88452343-76F8-4383-A85D-2AF62791D29C}" type="datetimeFigureOut">
              <a:rPr lang="ru-RU" smtClean="0"/>
              <a:t>31.10.2025</a:t>
            </a:fld>
            <a:endParaRPr lang="ru-RU"/>
          </a:p>
        </p:txBody>
      </p:sp>
      <p:sp>
        <p:nvSpPr>
          <p:cNvPr id="5" name="Нижний колонтитул 4">
            <a:extLst>
              <a:ext uri="{FF2B5EF4-FFF2-40B4-BE49-F238E27FC236}">
                <a16:creationId xmlns:a16="http://schemas.microsoft.com/office/drawing/2014/main" id="{06A838DF-DE95-431B-AD3A-0D86DFDCFE3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4068332-3A8D-6058-B64F-8FA462C7831C}"/>
              </a:ext>
            </a:extLst>
          </p:cNvPr>
          <p:cNvSpPr>
            <a:spLocks noGrp="1"/>
          </p:cNvSpPr>
          <p:nvPr>
            <p:ph type="sldNum" sz="quarter" idx="12"/>
          </p:nvPr>
        </p:nvSpPr>
        <p:spPr/>
        <p:txBody>
          <a:bodyPr/>
          <a:lstStyle/>
          <a:p>
            <a:fld id="{9915555A-11A4-42D5-83B1-9A21576B2F48}" type="slidenum">
              <a:rPr lang="ru-RU" smtClean="0"/>
              <a:t>‹#›</a:t>
            </a:fld>
            <a:endParaRPr lang="ru-RU"/>
          </a:p>
        </p:txBody>
      </p:sp>
    </p:spTree>
    <p:extLst>
      <p:ext uri="{BB962C8B-B14F-4D97-AF65-F5344CB8AC3E}">
        <p14:creationId xmlns:p14="http://schemas.microsoft.com/office/powerpoint/2010/main" val="29374962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BE516C-53E8-6C7D-A0E6-2004AA0C4F5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7162164-690F-EEAC-CDCA-87EB946F909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1477BE9-2A00-4917-8C05-CA7232E4708E}"/>
              </a:ext>
            </a:extLst>
          </p:cNvPr>
          <p:cNvSpPr>
            <a:spLocks noGrp="1"/>
          </p:cNvSpPr>
          <p:nvPr>
            <p:ph type="dt" sz="half" idx="10"/>
          </p:nvPr>
        </p:nvSpPr>
        <p:spPr/>
        <p:txBody>
          <a:bodyPr/>
          <a:lstStyle/>
          <a:p>
            <a:fld id="{88452343-76F8-4383-A85D-2AF62791D29C}" type="datetimeFigureOut">
              <a:rPr lang="ru-RU" smtClean="0"/>
              <a:t>31.10.2025</a:t>
            </a:fld>
            <a:endParaRPr lang="ru-RU"/>
          </a:p>
        </p:txBody>
      </p:sp>
      <p:sp>
        <p:nvSpPr>
          <p:cNvPr id="5" name="Нижний колонтитул 4">
            <a:extLst>
              <a:ext uri="{FF2B5EF4-FFF2-40B4-BE49-F238E27FC236}">
                <a16:creationId xmlns:a16="http://schemas.microsoft.com/office/drawing/2014/main" id="{01C5F90A-FAED-5B84-B71F-5E24E6A263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87429C1-D232-507A-BC02-6BE039F1164E}"/>
              </a:ext>
            </a:extLst>
          </p:cNvPr>
          <p:cNvSpPr>
            <a:spLocks noGrp="1"/>
          </p:cNvSpPr>
          <p:nvPr>
            <p:ph type="sldNum" sz="quarter" idx="12"/>
          </p:nvPr>
        </p:nvSpPr>
        <p:spPr/>
        <p:txBody>
          <a:bodyPr/>
          <a:lstStyle/>
          <a:p>
            <a:fld id="{9915555A-11A4-42D5-83B1-9A21576B2F48}" type="slidenum">
              <a:rPr lang="ru-RU" smtClean="0"/>
              <a:t>‹#›</a:t>
            </a:fld>
            <a:endParaRPr lang="ru-RU"/>
          </a:p>
        </p:txBody>
      </p:sp>
    </p:spTree>
    <p:extLst>
      <p:ext uri="{BB962C8B-B14F-4D97-AF65-F5344CB8AC3E}">
        <p14:creationId xmlns:p14="http://schemas.microsoft.com/office/powerpoint/2010/main" val="1834449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1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4" name="PlaceHolder 3"/>
          <p:cNvSpPr>
            <a:spLocks noGrp="1"/>
          </p:cNvSpPr>
          <p:nvPr>
            <p:ph type="ftr" idx="1"/>
          </p:nvPr>
        </p:nvSpPr>
        <p:spPr/>
        <p:txBody>
          <a:bodyPr/>
          <a:lstStyle/>
          <a:p>
            <a:endParaRPr lang="ru-RU"/>
          </a:p>
        </p:txBody>
      </p:sp>
      <p:sp>
        <p:nvSpPr>
          <p:cNvPr id="5" name="PlaceHolder 4"/>
          <p:cNvSpPr>
            <a:spLocks noGrp="1"/>
          </p:cNvSpPr>
          <p:nvPr>
            <p:ph type="sldNum" idx="2"/>
          </p:nvPr>
        </p:nvSpPr>
        <p:spPr/>
        <p:txBody>
          <a:bodyPr/>
          <a:lstStyle/>
          <a:p>
            <a:fld id="{9915555A-11A4-42D5-83B1-9A21576B2F48}" type="slidenum">
              <a:rPr lang="ru-RU" smtClean="0"/>
              <a:t>‹#›</a:t>
            </a:fld>
            <a:endParaRPr lang="ru-RU"/>
          </a:p>
        </p:txBody>
      </p:sp>
      <p:sp>
        <p:nvSpPr>
          <p:cNvPr id="6" name="PlaceHolder 5"/>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52995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1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1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5" name="PlaceHolder 4"/>
          <p:cNvSpPr>
            <a:spLocks noGrp="1"/>
          </p:cNvSpPr>
          <p:nvPr>
            <p:ph type="ftr" idx="1"/>
          </p:nvPr>
        </p:nvSpPr>
        <p:spPr/>
        <p:txBody>
          <a:bodyPr/>
          <a:lstStyle/>
          <a:p>
            <a:endParaRPr lang="ru-RU"/>
          </a:p>
        </p:txBody>
      </p:sp>
      <p:sp>
        <p:nvSpPr>
          <p:cNvPr id="6" name="PlaceHolder 5"/>
          <p:cNvSpPr>
            <a:spLocks noGrp="1"/>
          </p:cNvSpPr>
          <p:nvPr>
            <p:ph type="sldNum" idx="2"/>
          </p:nvPr>
        </p:nvSpPr>
        <p:spPr/>
        <p:txBody>
          <a:bodyPr/>
          <a:lstStyle/>
          <a:p>
            <a:fld id="{9915555A-11A4-42D5-83B1-9A21576B2F48}" type="slidenum">
              <a:rPr lang="ru-RU" smtClean="0"/>
              <a:t>‹#›</a:t>
            </a:fld>
            <a:endParaRPr lang="ru-RU"/>
          </a:p>
        </p:txBody>
      </p:sp>
      <p:sp>
        <p:nvSpPr>
          <p:cNvPr id="7" name="PlaceHolder 6"/>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1963471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3" name="PlaceHolder 2"/>
          <p:cNvSpPr>
            <a:spLocks noGrp="1"/>
          </p:cNvSpPr>
          <p:nvPr>
            <p:ph type="ftr" idx="1"/>
          </p:nvPr>
        </p:nvSpPr>
        <p:spPr/>
        <p:txBody>
          <a:bodyPr/>
          <a:lstStyle/>
          <a:p>
            <a:endParaRPr lang="ru-RU"/>
          </a:p>
        </p:txBody>
      </p:sp>
      <p:sp>
        <p:nvSpPr>
          <p:cNvPr id="4" name="PlaceHolder 3"/>
          <p:cNvSpPr>
            <a:spLocks noGrp="1"/>
          </p:cNvSpPr>
          <p:nvPr>
            <p:ph type="sldNum" idx="2"/>
          </p:nvPr>
        </p:nvSpPr>
        <p:spPr/>
        <p:txBody>
          <a:bodyPr/>
          <a:lstStyle/>
          <a:p>
            <a:fld id="{9915555A-11A4-42D5-83B1-9A21576B2F48}" type="slidenum">
              <a:rPr lang="ru-RU" smtClean="0"/>
              <a:t>‹#›</a:t>
            </a:fld>
            <a:endParaRPr lang="ru-RU"/>
          </a:p>
        </p:txBody>
      </p:sp>
      <p:sp>
        <p:nvSpPr>
          <p:cNvPr id="5" name="PlaceHolder 4"/>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3172508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r>
              <a:rPr lang="ru-RU" sz="3200" b="0" strike="noStrike" spc="-1">
                <a:solidFill>
                  <a:srgbClr val="000000"/>
                </a:solidFill>
                <a:latin typeface="Arial"/>
              </a:rPr>
              <a:t>Образец подзаголовка</a:t>
            </a:r>
          </a:p>
        </p:txBody>
      </p:sp>
      <p:sp>
        <p:nvSpPr>
          <p:cNvPr id="3" name="PlaceHolder 2"/>
          <p:cNvSpPr>
            <a:spLocks noGrp="1"/>
          </p:cNvSpPr>
          <p:nvPr>
            <p:ph type="ftr" idx="1"/>
          </p:nvPr>
        </p:nvSpPr>
        <p:spPr/>
        <p:txBody>
          <a:bodyPr/>
          <a:lstStyle/>
          <a:p>
            <a:endParaRPr lang="ru-RU"/>
          </a:p>
        </p:txBody>
      </p:sp>
      <p:sp>
        <p:nvSpPr>
          <p:cNvPr id="4" name="PlaceHolder 3"/>
          <p:cNvSpPr>
            <a:spLocks noGrp="1"/>
          </p:cNvSpPr>
          <p:nvPr>
            <p:ph type="sldNum" idx="2"/>
          </p:nvPr>
        </p:nvSpPr>
        <p:spPr/>
        <p:txBody>
          <a:bodyPr/>
          <a:lstStyle/>
          <a:p>
            <a:fld id="{9915555A-11A4-42D5-83B1-9A21576B2F48}" type="slidenum">
              <a:rPr lang="ru-RU" smtClean="0"/>
              <a:t>‹#›</a:t>
            </a:fld>
            <a:endParaRPr lang="ru-RU"/>
          </a:p>
        </p:txBody>
      </p:sp>
      <p:sp>
        <p:nvSpPr>
          <p:cNvPr id="5" name="PlaceHolder 4"/>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451212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Заголовок, 2 маленьких объекта и 1 большой объект">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1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1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1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1"/>
          </p:nvPr>
        </p:nvSpPr>
        <p:spPr/>
        <p:txBody>
          <a:bodyPr/>
          <a:lstStyle/>
          <a:p>
            <a:endParaRPr lang="ru-RU"/>
          </a:p>
        </p:txBody>
      </p:sp>
      <p:sp>
        <p:nvSpPr>
          <p:cNvPr id="7" name="PlaceHolder 6"/>
          <p:cNvSpPr>
            <a:spLocks noGrp="1"/>
          </p:cNvSpPr>
          <p:nvPr>
            <p:ph type="sldNum" idx="2"/>
          </p:nvPr>
        </p:nvSpPr>
        <p:spPr/>
        <p:txBody>
          <a:bodyPr/>
          <a:lstStyle/>
          <a:p>
            <a:fld id="{9915555A-11A4-42D5-83B1-9A21576B2F48}" type="slidenum">
              <a:rPr lang="ru-RU" smtClean="0"/>
              <a:t>‹#›</a:t>
            </a:fld>
            <a:endParaRPr lang="ru-RU"/>
          </a:p>
        </p:txBody>
      </p:sp>
      <p:sp>
        <p:nvSpPr>
          <p:cNvPr id="8" name="PlaceHolder 7"/>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112854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2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2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1"/>
          </p:nvPr>
        </p:nvSpPr>
        <p:spPr/>
        <p:txBody>
          <a:bodyPr/>
          <a:lstStyle/>
          <a:p>
            <a:endParaRPr lang="ru-RU"/>
          </a:p>
        </p:txBody>
      </p:sp>
      <p:sp>
        <p:nvSpPr>
          <p:cNvPr id="7" name="PlaceHolder 6"/>
          <p:cNvSpPr>
            <a:spLocks noGrp="1"/>
          </p:cNvSpPr>
          <p:nvPr>
            <p:ph type="sldNum" idx="2"/>
          </p:nvPr>
        </p:nvSpPr>
        <p:spPr/>
        <p:txBody>
          <a:bodyPr/>
          <a:lstStyle/>
          <a:p>
            <a:fld id="{9915555A-11A4-42D5-83B1-9A21576B2F48}" type="slidenum">
              <a:rPr lang="ru-RU" smtClean="0"/>
              <a:t>‹#›</a:t>
            </a:fld>
            <a:endParaRPr lang="ru-RU"/>
          </a:p>
        </p:txBody>
      </p:sp>
      <p:sp>
        <p:nvSpPr>
          <p:cNvPr id="8" name="PlaceHolder 7"/>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35911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21040"/>
            <a:ext cx="10972440" cy="125028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Образец заголовка</a:t>
            </a:r>
          </a:p>
        </p:txBody>
      </p:sp>
      <p:sp>
        <p:nvSpPr>
          <p:cNvPr id="2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2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2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lvl="0" indent="0">
              <a:spcBef>
                <a:spcPts val="1417"/>
              </a:spcBef>
              <a:buNone/>
            </a:pPr>
            <a:r>
              <a:rPr lang="ru-RU" sz="3200" b="0" strike="noStrike" spc="-1">
                <a:solidFill>
                  <a:srgbClr val="000000"/>
                </a:solidFill>
                <a:latin typeface="Arial"/>
              </a:rPr>
              <a:t>Образец текста</a:t>
            </a:r>
          </a:p>
        </p:txBody>
      </p:sp>
      <p:sp>
        <p:nvSpPr>
          <p:cNvPr id="6" name="PlaceHolder 5"/>
          <p:cNvSpPr>
            <a:spLocks noGrp="1"/>
          </p:cNvSpPr>
          <p:nvPr>
            <p:ph type="ftr" idx="1"/>
          </p:nvPr>
        </p:nvSpPr>
        <p:spPr/>
        <p:txBody>
          <a:bodyPr/>
          <a:lstStyle/>
          <a:p>
            <a:endParaRPr lang="ru-RU"/>
          </a:p>
        </p:txBody>
      </p:sp>
      <p:sp>
        <p:nvSpPr>
          <p:cNvPr id="7" name="PlaceHolder 6"/>
          <p:cNvSpPr>
            <a:spLocks noGrp="1"/>
          </p:cNvSpPr>
          <p:nvPr>
            <p:ph type="sldNum" idx="2"/>
          </p:nvPr>
        </p:nvSpPr>
        <p:spPr/>
        <p:txBody>
          <a:bodyPr/>
          <a:lstStyle/>
          <a:p>
            <a:fld id="{9915555A-11A4-42D5-83B1-9A21576B2F48}" type="slidenum">
              <a:rPr lang="ru-RU" smtClean="0"/>
              <a:t>‹#›</a:t>
            </a:fld>
            <a:endParaRPr lang="ru-RU"/>
          </a:p>
        </p:txBody>
      </p:sp>
      <p:sp>
        <p:nvSpPr>
          <p:cNvPr id="8" name="PlaceHolder 7"/>
          <p:cNvSpPr>
            <a:spLocks noGrp="1"/>
          </p:cNvSpPr>
          <p:nvPr>
            <p:ph type="dt" idx="3"/>
          </p:nvPr>
        </p:nvSpPr>
        <p:spPr/>
        <p:txBody>
          <a:bodyPr/>
          <a:lstStyle/>
          <a:p>
            <a:fld id="{88452343-76F8-4383-A85D-2AF62791D29C}" type="datetimeFigureOut">
              <a:rPr lang="ru-RU" smtClean="0"/>
              <a:t>31.10.2025</a:t>
            </a:fld>
            <a:endParaRPr lang="ru-RU"/>
          </a:p>
        </p:txBody>
      </p:sp>
    </p:spTree>
    <p:extLst>
      <p:ext uri="{BB962C8B-B14F-4D97-AF65-F5344CB8AC3E}">
        <p14:creationId xmlns:p14="http://schemas.microsoft.com/office/powerpoint/2010/main" val="442651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1.png"/><Relationship Id="rId2" Type="http://schemas.openxmlformats.org/officeDocument/2006/relationships/slideLayout" Target="../slideLayouts/slideLayout16.xml"/><Relationship Id="rId16" Type="http://schemas.openxmlformats.org/officeDocument/2006/relationships/image" Target="../media/image3.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25D60"/>
        </a:solidFill>
        <a:effectLst/>
      </p:bgPr>
    </p:bg>
    <p:spTree>
      <p:nvGrpSpPr>
        <p:cNvPr id="1" name=""/>
        <p:cNvGrpSpPr/>
        <p:nvPr/>
      </p:nvGrpSpPr>
      <p:grpSpPr>
        <a:xfrm>
          <a:off x="0" y="0"/>
          <a:ext cx="0" cy="0"/>
          <a:chOff x="0" y="0"/>
          <a:chExt cx="0" cy="0"/>
        </a:xfrm>
      </p:grpSpPr>
      <p:pic>
        <p:nvPicPr>
          <p:cNvPr id="7" name="Рисунок 7"/>
          <p:cNvPicPr/>
          <p:nvPr/>
        </p:nvPicPr>
        <p:blipFill>
          <a:blip r:embed="rId16"/>
          <a:stretch/>
        </p:blipFill>
        <p:spPr>
          <a:xfrm>
            <a:off x="5652720" y="0"/>
            <a:ext cx="6537600" cy="6856200"/>
          </a:xfrm>
          <a:prstGeom prst="rect">
            <a:avLst/>
          </a:prstGeom>
          <a:ln w="0">
            <a:noFill/>
          </a:ln>
          <a:effectLst>
            <a:outerShdw blurRad="291960" dist="138479" dir="2700000" algn="tl" rotWithShape="0">
              <a:srgbClr val="333333">
                <a:alpha val="65000"/>
              </a:srgbClr>
            </a:outerShdw>
          </a:effectLst>
        </p:spPr>
      </p:pic>
      <p:pic>
        <p:nvPicPr>
          <p:cNvPr id="8" name="Рисунок 8"/>
          <p:cNvPicPr/>
          <p:nvPr/>
        </p:nvPicPr>
        <p:blipFill>
          <a:blip r:embed="rId17"/>
          <a:srcRect t="80000"/>
          <a:stretch/>
        </p:blipFill>
        <p:spPr>
          <a:xfrm>
            <a:off x="1108440" y="376560"/>
            <a:ext cx="3129480" cy="1086120"/>
          </a:xfrm>
          <a:prstGeom prst="rect">
            <a:avLst/>
          </a:prstGeom>
          <a:ln w="0">
            <a:noFill/>
          </a:ln>
          <a:effectLst>
            <a:outerShdw blurRad="291960" dist="138479" dir="2700000" algn="tl" rotWithShape="0">
              <a:srgbClr val="333333">
                <a:alpha val="65000"/>
              </a:srgbClr>
            </a:outerShdw>
          </a:effectLst>
        </p:spPr>
      </p:pic>
      <p:sp>
        <p:nvSpPr>
          <p:cNvPr id="2" name="PlaceHolder 1"/>
          <p:cNvSpPr>
            <a:spLocks noGrp="1"/>
          </p:cNvSpPr>
          <p:nvPr>
            <p:ph type="ftr" idx="1"/>
          </p:nvPr>
        </p:nvSpPr>
        <p:spPr>
          <a:xfrm>
            <a:off x="4038480" y="6356520"/>
            <a:ext cx="4113000" cy="36324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ru-RU" sz="1400" b="0" strike="noStrike" spc="-1">
                <a:solidFill>
                  <a:srgbClr val="000000"/>
                </a:solidFill>
                <a:latin typeface="Times New Roman"/>
              </a:defRPr>
            </a:lvl1pPr>
          </a:lstStyle>
          <a:p>
            <a:endParaRPr lang="ru-RU"/>
          </a:p>
        </p:txBody>
      </p:sp>
      <p:sp>
        <p:nvSpPr>
          <p:cNvPr id="3" name="PlaceHolder 2"/>
          <p:cNvSpPr>
            <a:spLocks noGrp="1"/>
          </p:cNvSpPr>
          <p:nvPr>
            <p:ph type="sldNum" idx="2"/>
          </p:nvPr>
        </p:nvSpPr>
        <p:spPr>
          <a:xfrm>
            <a:off x="8610480" y="6356520"/>
            <a:ext cx="2741400" cy="363240"/>
          </a:xfrm>
          <a:prstGeom prst="rect">
            <a:avLst/>
          </a:prstGeom>
          <a:noFill/>
          <a:ln w="0">
            <a:noFill/>
          </a:ln>
        </p:spPr>
        <p:txBody>
          <a:bodyPr lIns="90000" tIns="45000" rIns="90000" bIns="45000" anchor="ctr">
            <a:noAutofit/>
          </a:bodyPr>
          <a:lstStyle>
            <a:lvl1pPr indent="0" algn="r">
              <a:lnSpc>
                <a:spcPct val="100000"/>
              </a:lnSpc>
              <a:buNone/>
              <a:tabLst>
                <a:tab pos="0" algn="l"/>
              </a:tabLst>
              <a:defRPr lang="ru-RU" sz="1200" b="0" strike="noStrike" spc="-1">
                <a:solidFill>
                  <a:srgbClr val="8B8B8B"/>
                </a:solidFill>
                <a:latin typeface="Calibri"/>
              </a:defRPr>
            </a:lvl1pPr>
          </a:lstStyle>
          <a:p>
            <a:fld id="{9915555A-11A4-42D5-83B1-9A21576B2F48}" type="slidenum">
              <a:rPr lang="ru-RU" smtClean="0"/>
              <a:t>‹#›</a:t>
            </a:fld>
            <a:endParaRPr lang="ru-RU"/>
          </a:p>
        </p:txBody>
      </p:sp>
      <p:sp>
        <p:nvSpPr>
          <p:cNvPr id="4" name="PlaceHolder 3"/>
          <p:cNvSpPr>
            <a:spLocks noGrp="1"/>
          </p:cNvSpPr>
          <p:nvPr>
            <p:ph type="dt" idx="3"/>
          </p:nvPr>
        </p:nvSpPr>
        <p:spPr>
          <a:xfrm>
            <a:off x="838080" y="6356520"/>
            <a:ext cx="2741400" cy="363240"/>
          </a:xfrm>
          <a:prstGeom prst="rect">
            <a:avLst/>
          </a:prstGeom>
          <a:noFill/>
          <a:ln w="0">
            <a:noFill/>
          </a:ln>
        </p:spPr>
        <p:txBody>
          <a:bodyPr lIns="90000" tIns="45000" rIns="90000" bIns="45000" anchor="ctr">
            <a:noAutofit/>
          </a:bodyPr>
          <a:lstStyle>
            <a:lvl1pPr indent="0">
              <a:buNone/>
              <a:defRPr lang="ru-RU" sz="1400" b="0" strike="noStrike" spc="-1">
                <a:solidFill>
                  <a:srgbClr val="000000"/>
                </a:solidFill>
                <a:latin typeface="Times New Roman"/>
              </a:defRPr>
            </a:lvl1pPr>
          </a:lstStyle>
          <a:p>
            <a:fld id="{88452343-76F8-4383-A85D-2AF62791D29C}" type="datetimeFigureOut">
              <a:rPr lang="ru-RU" smtClean="0"/>
              <a:t>31.10.2025</a:t>
            </a:fld>
            <a:endParaRPr lang="ru-RU"/>
          </a:p>
        </p:txBody>
      </p:sp>
      <p:sp>
        <p:nvSpPr>
          <p:cNvPr id="5"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Для правки текста заглавия щёлкните мышью</a:t>
            </a:r>
          </a:p>
        </p:txBody>
      </p:sp>
      <p:sp>
        <p:nvSpPr>
          <p:cNvPr id="6"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Arial"/>
              </a:rPr>
              <a:t>Для правки структуры щёлкните мышью</a:t>
            </a:r>
          </a:p>
          <a:p>
            <a:pPr marL="864000" lvl="1" indent="-324000">
              <a:spcBef>
                <a:spcPts val="1134"/>
              </a:spcBef>
              <a:buClr>
                <a:srgbClr val="000000"/>
              </a:buClr>
              <a:buSzPct val="75000"/>
              <a:buFont typeface="Symbol" charset="2"/>
              <a:buChar char=""/>
            </a:pPr>
            <a:r>
              <a:rPr lang="ru-RU" sz="2800" b="0" strike="noStrike" spc="-1">
                <a:solidFill>
                  <a:srgbClr val="000000"/>
                </a:solidFill>
                <a:latin typeface="Arial"/>
              </a:rPr>
              <a:t>Второй уровень структуры</a:t>
            </a:r>
          </a:p>
          <a:p>
            <a:pPr marL="1296000" lvl="2" indent="-288000">
              <a:spcBef>
                <a:spcPts val="850"/>
              </a:spcBef>
              <a:buClr>
                <a:srgbClr val="000000"/>
              </a:buClr>
              <a:buSzPct val="45000"/>
              <a:buFont typeface="Wingdings" charset="2"/>
              <a:buChar char=""/>
            </a:pPr>
            <a:r>
              <a:rPr lang="ru-RU" sz="2400" b="0" strike="noStrike" spc="-1">
                <a:solidFill>
                  <a:srgbClr val="000000"/>
                </a:solidFill>
                <a:latin typeface="Arial"/>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Arial"/>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Arial"/>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Arial"/>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Arial"/>
              </a:rPr>
              <a:t>Седьмой уровень структуры</a:t>
            </a:r>
          </a:p>
        </p:txBody>
      </p:sp>
    </p:spTree>
    <p:extLst>
      <p:ext uri="{BB962C8B-B14F-4D97-AF65-F5344CB8AC3E}">
        <p14:creationId xmlns:p14="http://schemas.microsoft.com/office/powerpoint/2010/main" val="47122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BFBFBF"/>
            </a:gs>
            <a:gs pos="100000">
              <a:srgbClr val="F2F2F2"/>
            </a:gs>
          </a:gsLst>
          <a:lin ang="13500000"/>
        </a:gradFill>
        <a:effectLst/>
      </p:bgPr>
    </p:bg>
    <p:spTree>
      <p:nvGrpSpPr>
        <p:cNvPr id="1" name=""/>
        <p:cNvGrpSpPr/>
        <p:nvPr/>
      </p:nvGrpSpPr>
      <p:grpSpPr>
        <a:xfrm>
          <a:off x="0" y="0"/>
          <a:ext cx="0" cy="0"/>
          <a:chOff x="0" y="0"/>
          <a:chExt cx="0" cy="0"/>
        </a:xfrm>
      </p:grpSpPr>
      <p:pic>
        <p:nvPicPr>
          <p:cNvPr id="43" name="Рисунок 9"/>
          <p:cNvPicPr/>
          <p:nvPr/>
        </p:nvPicPr>
        <p:blipFill>
          <a:blip r:embed="rId16"/>
          <a:srcRect t="23835" b="55754"/>
          <a:stretch/>
        </p:blipFill>
        <p:spPr>
          <a:xfrm>
            <a:off x="9709200" y="280800"/>
            <a:ext cx="2211480" cy="783000"/>
          </a:xfrm>
          <a:prstGeom prst="rect">
            <a:avLst/>
          </a:prstGeom>
          <a:ln w="0">
            <a:noFill/>
          </a:ln>
          <a:effectLst>
            <a:outerShdw blurRad="291960" dist="138479" dir="2700000" algn="tl" rotWithShape="0">
              <a:srgbClr val="333333">
                <a:alpha val="65000"/>
              </a:srgbClr>
            </a:outerShdw>
          </a:effectLst>
        </p:spPr>
      </p:pic>
      <p:sp>
        <p:nvSpPr>
          <p:cNvPr id="44" name="Пятиугольник 11"/>
          <p:cNvSpPr/>
          <p:nvPr/>
        </p:nvSpPr>
        <p:spPr>
          <a:xfrm>
            <a:off x="0" y="136440"/>
            <a:ext cx="9567360" cy="804600"/>
          </a:xfrm>
          <a:prstGeom prst="homePlate">
            <a:avLst>
              <a:gd name="adj" fmla="val 50000"/>
            </a:avLst>
          </a:prstGeom>
          <a:solidFill>
            <a:srgbClr val="256569"/>
          </a:solidFill>
          <a:ln>
            <a:noFill/>
          </a:ln>
          <a:effectLst>
            <a:outerShdw blurRad="50760" dist="38160" dir="5400000" algn="t" rotWithShape="0">
              <a:srgbClr val="000000">
                <a:alpha val="40000"/>
              </a:srgbClr>
            </a:outerShdw>
          </a:effectLst>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ru-RU" sz="1800" b="1" strike="noStrike" spc="-1">
              <a:solidFill>
                <a:srgbClr val="FFFFFF"/>
              </a:solidFill>
              <a:latin typeface="Book Antiqua"/>
              <a:ea typeface="DejaVu Sans"/>
            </a:endParaRPr>
          </a:p>
        </p:txBody>
      </p:sp>
      <p:pic>
        <p:nvPicPr>
          <p:cNvPr id="45" name="Рисунок 14"/>
          <p:cNvPicPr/>
          <p:nvPr/>
        </p:nvPicPr>
        <p:blipFill>
          <a:blip r:embed="rId17"/>
          <a:stretch/>
        </p:blipFill>
        <p:spPr>
          <a:xfrm>
            <a:off x="7324920" y="1753920"/>
            <a:ext cx="4865040" cy="5102280"/>
          </a:xfrm>
          <a:prstGeom prst="rect">
            <a:avLst/>
          </a:prstGeom>
          <a:ln w="0">
            <a:noFill/>
          </a:ln>
          <a:effectLst>
            <a:outerShdw blurRad="291960" dist="138479" dir="2700000" algn="tl" rotWithShape="0">
              <a:srgbClr val="333333">
                <a:alpha val="65000"/>
              </a:srgbClr>
            </a:outerShdw>
          </a:effectLst>
        </p:spPr>
      </p:pic>
      <p:sp>
        <p:nvSpPr>
          <p:cNvPr id="46" name="PlaceHolder 1"/>
          <p:cNvSpPr>
            <a:spLocks noGrp="1"/>
          </p:cNvSpPr>
          <p:nvPr>
            <p:ph type="ftr" idx="4"/>
          </p:nvPr>
        </p:nvSpPr>
        <p:spPr>
          <a:xfrm>
            <a:off x="4038480" y="6356520"/>
            <a:ext cx="4113000" cy="36324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ru-RU" sz="1400" b="0" strike="noStrike" spc="-1">
                <a:solidFill>
                  <a:srgbClr val="000000"/>
                </a:solidFill>
                <a:latin typeface="Times New Roman"/>
              </a:defRPr>
            </a:lvl1pPr>
          </a:lstStyle>
          <a:p>
            <a:pPr indent="0" algn="ctr">
              <a:lnSpc>
                <a:spcPct val="100000"/>
              </a:lnSpc>
              <a:buNone/>
              <a:tabLst>
                <a:tab pos="0" algn="l"/>
              </a:tabLst>
            </a:pPr>
            <a:r>
              <a:rPr lang="ru-RU" sz="1400" b="0" strike="noStrike" spc="-1">
                <a:solidFill>
                  <a:srgbClr val="000000"/>
                </a:solidFill>
                <a:latin typeface="Times New Roman"/>
              </a:rPr>
              <a:t>&lt;нижний колонтитул&gt;</a:t>
            </a:r>
          </a:p>
        </p:txBody>
      </p:sp>
      <p:sp>
        <p:nvSpPr>
          <p:cNvPr id="47" name="PlaceHolder 2"/>
          <p:cNvSpPr>
            <a:spLocks noGrp="1"/>
          </p:cNvSpPr>
          <p:nvPr>
            <p:ph type="sldNum" idx="5"/>
          </p:nvPr>
        </p:nvSpPr>
        <p:spPr>
          <a:xfrm>
            <a:off x="8610480" y="6356520"/>
            <a:ext cx="2741400" cy="363240"/>
          </a:xfrm>
          <a:prstGeom prst="rect">
            <a:avLst/>
          </a:prstGeom>
          <a:noFill/>
          <a:ln w="0">
            <a:noFill/>
          </a:ln>
        </p:spPr>
        <p:txBody>
          <a:bodyPr lIns="90000" tIns="45000" rIns="90000" bIns="45000" anchor="ctr">
            <a:noAutofit/>
          </a:bodyPr>
          <a:lstStyle>
            <a:lvl1pPr indent="0" algn="r">
              <a:lnSpc>
                <a:spcPct val="100000"/>
              </a:lnSpc>
              <a:buNone/>
              <a:tabLst>
                <a:tab pos="0" algn="l"/>
              </a:tabLst>
              <a:defRPr lang="ru-RU" sz="1200" b="0" strike="noStrike" spc="-1">
                <a:solidFill>
                  <a:srgbClr val="8B8B8B"/>
                </a:solidFill>
                <a:latin typeface="Calibri"/>
              </a:defRPr>
            </a:lvl1pPr>
          </a:lstStyle>
          <a:p>
            <a:pPr indent="0" algn="r">
              <a:lnSpc>
                <a:spcPct val="100000"/>
              </a:lnSpc>
              <a:buNone/>
              <a:tabLst>
                <a:tab pos="0" algn="l"/>
              </a:tabLst>
            </a:pPr>
            <a:fld id="{6AB9F1F4-38EC-4AA6-94DE-C4565FFE4941}" type="slidenum">
              <a:rPr lang="ru-RU" sz="1200" b="0" strike="noStrike" spc="-1">
                <a:solidFill>
                  <a:srgbClr val="8B8B8B"/>
                </a:solidFill>
                <a:latin typeface="Calibri"/>
              </a:rPr>
              <a:t>‹#›</a:t>
            </a:fld>
            <a:endParaRPr lang="ru-RU" sz="1200" b="0" strike="noStrike" spc="-1">
              <a:solidFill>
                <a:srgbClr val="000000"/>
              </a:solidFill>
              <a:latin typeface="Times New Roman"/>
            </a:endParaRPr>
          </a:p>
        </p:txBody>
      </p:sp>
      <p:sp>
        <p:nvSpPr>
          <p:cNvPr id="48" name="PlaceHolder 3"/>
          <p:cNvSpPr>
            <a:spLocks noGrp="1"/>
          </p:cNvSpPr>
          <p:nvPr>
            <p:ph type="dt" idx="6"/>
          </p:nvPr>
        </p:nvSpPr>
        <p:spPr>
          <a:xfrm>
            <a:off x="838080" y="6356520"/>
            <a:ext cx="2741400" cy="363240"/>
          </a:xfrm>
          <a:prstGeom prst="rect">
            <a:avLst/>
          </a:prstGeom>
          <a:noFill/>
          <a:ln w="0">
            <a:noFill/>
          </a:ln>
        </p:spPr>
        <p:txBody>
          <a:bodyPr lIns="90000" tIns="45000" rIns="90000" bIns="45000" anchor="ctr">
            <a:noAutofit/>
          </a:bodyPr>
          <a:lstStyle>
            <a:lvl1pPr indent="0">
              <a:buNone/>
              <a:defRPr lang="ru-RU" sz="1400" b="0" strike="noStrike" spc="-1">
                <a:solidFill>
                  <a:srgbClr val="000000"/>
                </a:solidFill>
                <a:latin typeface="Times New Roman"/>
              </a:defRPr>
            </a:lvl1pPr>
          </a:lstStyle>
          <a:p>
            <a:pPr indent="0">
              <a:buNone/>
            </a:pPr>
            <a:r>
              <a:rPr lang="ru-RU" sz="1400" b="0" strike="noStrike" spc="-1">
                <a:solidFill>
                  <a:srgbClr val="000000"/>
                </a:solidFill>
                <a:latin typeface="Times New Roman"/>
              </a:rPr>
              <a:t>&lt;дата/время&gt;</a:t>
            </a:r>
          </a:p>
        </p:txBody>
      </p:sp>
      <p:sp>
        <p:nvSpPr>
          <p:cNvPr id="49"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ru-RU" sz="4400" b="0" strike="noStrike" spc="-1">
                <a:solidFill>
                  <a:srgbClr val="000000"/>
                </a:solidFill>
                <a:latin typeface="Arial"/>
              </a:rPr>
              <a:t>Для правки текста заглавия щёлкните мышью</a:t>
            </a:r>
          </a:p>
        </p:txBody>
      </p:sp>
      <p:sp>
        <p:nvSpPr>
          <p:cNvPr id="50"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Arial"/>
              </a:rPr>
              <a:t>Для правки структуры щёлкните мышью</a:t>
            </a:r>
          </a:p>
          <a:p>
            <a:pPr marL="864000" lvl="1" indent="-324000">
              <a:spcBef>
                <a:spcPts val="1134"/>
              </a:spcBef>
              <a:buClr>
                <a:srgbClr val="000000"/>
              </a:buClr>
              <a:buSzPct val="75000"/>
              <a:buFont typeface="Symbol" charset="2"/>
              <a:buChar char=""/>
            </a:pPr>
            <a:r>
              <a:rPr lang="ru-RU" sz="2800" b="0" strike="noStrike" spc="-1">
                <a:solidFill>
                  <a:srgbClr val="000000"/>
                </a:solidFill>
                <a:latin typeface="Arial"/>
              </a:rPr>
              <a:t>Второй уровень структуры</a:t>
            </a:r>
          </a:p>
          <a:p>
            <a:pPr marL="1296000" lvl="2" indent="-288000">
              <a:spcBef>
                <a:spcPts val="850"/>
              </a:spcBef>
              <a:buClr>
                <a:srgbClr val="000000"/>
              </a:buClr>
              <a:buSzPct val="45000"/>
              <a:buFont typeface="Wingdings" charset="2"/>
              <a:buChar char=""/>
            </a:pPr>
            <a:r>
              <a:rPr lang="ru-RU" sz="2400" b="0" strike="noStrike" spc="-1">
                <a:solidFill>
                  <a:srgbClr val="000000"/>
                </a:solidFill>
                <a:latin typeface="Arial"/>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Arial"/>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Arial"/>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Arial"/>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Arial"/>
              </a:rPr>
              <a:t>Седьмой уровень структуры</a:t>
            </a:r>
          </a:p>
        </p:txBody>
      </p:sp>
    </p:spTree>
    <p:extLst>
      <p:ext uri="{BB962C8B-B14F-4D97-AF65-F5344CB8AC3E}">
        <p14:creationId xmlns:p14="http://schemas.microsoft.com/office/powerpoint/2010/main" val="110641308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Прямоугольник 1">
            <a:extLst>
              <a:ext uri="{FF2B5EF4-FFF2-40B4-BE49-F238E27FC236}">
                <a16:creationId xmlns:a16="http://schemas.microsoft.com/office/drawing/2014/main" id="{39175265-A484-068D-8977-26374499B10F}"/>
              </a:ext>
            </a:extLst>
          </p:cNvPr>
          <p:cNvSpPr>
            <a:spLocks noChangeArrowheads="1"/>
          </p:cNvSpPr>
          <p:nvPr/>
        </p:nvSpPr>
        <p:spPr bwMode="auto">
          <a:xfrm>
            <a:off x="1524000" y="1870075"/>
            <a:ext cx="91440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r>
              <a:rPr lang="ru-RU" altLang="ru-RU" sz="3200" dirty="0">
                <a:latin typeface="Calibri" panose="020F0502020204030204" pitchFamily="34" charset="0"/>
                <a:cs typeface="Calibri" panose="020F0502020204030204" pitchFamily="34" charset="0"/>
              </a:rPr>
              <a:t>Защита </a:t>
            </a:r>
            <a:r>
              <a:rPr lang="ru-RU" altLang="ru-RU" sz="3200" dirty="0" err="1">
                <a:latin typeface="Calibri" panose="020F0502020204030204" pitchFamily="34" charset="0"/>
                <a:cs typeface="Calibri" panose="020F0502020204030204" pitchFamily="34" charset="0"/>
              </a:rPr>
              <a:t>ифнормации</a:t>
            </a:r>
            <a:r>
              <a:rPr lang="ru-RU" altLang="ru-RU" sz="3200" dirty="0">
                <a:latin typeface="Calibri" panose="020F0502020204030204" pitchFamily="34" charset="0"/>
                <a:cs typeface="Calibri" panose="020F0502020204030204" pitchFamily="34" charset="0"/>
              </a:rPr>
              <a:t> </a:t>
            </a:r>
            <a:r>
              <a:rPr lang="ru-RU" altLang="ru-RU" sz="3200">
                <a:latin typeface="Calibri" panose="020F0502020204030204" pitchFamily="34" charset="0"/>
                <a:cs typeface="Calibri" panose="020F0502020204030204" pitchFamily="34" charset="0"/>
              </a:rPr>
              <a:t>в системе ГМУ </a:t>
            </a:r>
            <a:endParaRPr lang="ru-RU" altLang="ru-RU" sz="3200" dirty="0">
              <a:latin typeface="Calibri" panose="020F0502020204030204" pitchFamily="34" charset="0"/>
              <a:cs typeface="Calibri" panose="020F0502020204030204" pitchFamily="34" charset="0"/>
            </a:endParaRPr>
          </a:p>
          <a:p>
            <a:pPr algn="ctr"/>
            <a:endParaRPr lang="ru-RU" altLang="ru-RU" sz="3200" dirty="0">
              <a:latin typeface="Calibri" panose="020F0502020204030204" pitchFamily="34" charset="0"/>
              <a:cs typeface="Calibri" panose="020F0502020204030204" pitchFamily="34" charset="0"/>
            </a:endParaRPr>
          </a:p>
          <a:p>
            <a:pPr algn="ctr"/>
            <a:r>
              <a:rPr lang="ru-RU" altLang="ru-RU" sz="3200" dirty="0">
                <a:latin typeface="Calibri" panose="020F0502020204030204" pitchFamily="34" charset="0"/>
                <a:cs typeface="Calibri" panose="020F0502020204030204" pitchFamily="34" charset="0"/>
              </a:rPr>
              <a:t>Ответственность за нарушения в информационной сфере  </a:t>
            </a:r>
          </a:p>
          <a:p>
            <a:r>
              <a:rPr lang="ru-RU" altLang="ru-RU" sz="3200" dirty="0">
                <a:latin typeface="Calibri" panose="020F0502020204030204" pitchFamily="34" charset="0"/>
                <a:cs typeface="Calibri" panose="020F0502020204030204" pitchFamily="34" charset="0"/>
              </a:rPr>
              <a:t>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0A1C69C1-1573-2806-229B-157822628345}"/>
              </a:ext>
            </a:extLst>
          </p:cNvPr>
          <p:cNvSpPr>
            <a:spLocks noGrp="1" noChangeArrowheads="1"/>
          </p:cNvSpPr>
          <p:nvPr>
            <p:ph type="body" idx="4294967295"/>
          </p:nvPr>
        </p:nvSpPr>
        <p:spPr bwMode="auto">
          <a:xfrm>
            <a:off x="956733" y="2047346"/>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r">
              <a:buNone/>
            </a:pPr>
            <a:r>
              <a:rPr lang="ru-RU" altLang="ru-RU" sz="2000" b="1" dirty="0">
                <a:solidFill>
                  <a:srgbClr val="FF0066"/>
                </a:solidFill>
                <a:latin typeface="Calibri" panose="020F0502020204030204" pitchFamily="34" charset="0"/>
                <a:cs typeface="Calibri" panose="020F0502020204030204" pitchFamily="34" charset="0"/>
              </a:rPr>
              <a:t>Материальная ответственность работника может иметь место при наличии следующих обязательных элементов состава правонарушения:</a:t>
            </a:r>
          </a:p>
          <a:p>
            <a:pPr marL="95250" indent="-95250" algn="just">
              <a:buNone/>
            </a:pPr>
            <a:r>
              <a:rPr lang="ru-RU" altLang="ru-RU" sz="2000" b="1" dirty="0">
                <a:latin typeface="Calibri" panose="020F0502020204030204" pitchFamily="34" charset="0"/>
                <a:cs typeface="Calibri" panose="020F0502020204030204" pitchFamily="34" charset="0"/>
              </a:rPr>
              <a:t>		- прямого действительного ущерба;</a:t>
            </a:r>
          </a:p>
          <a:p>
            <a:pPr marL="95250" indent="-95250" algn="just">
              <a:buNone/>
            </a:pPr>
            <a:r>
              <a:rPr lang="ru-RU" altLang="ru-RU" sz="2000" b="1" dirty="0">
                <a:latin typeface="Calibri" panose="020F0502020204030204" pitchFamily="34" charset="0"/>
                <a:cs typeface="Calibri" panose="020F0502020204030204" pitchFamily="34" charset="0"/>
              </a:rPr>
              <a:t>		- противоправного поведения работника;</a:t>
            </a:r>
          </a:p>
          <a:p>
            <a:pPr marL="95250" indent="-95250" algn="just">
              <a:buNone/>
            </a:pPr>
            <a:r>
              <a:rPr lang="ru-RU" altLang="ru-RU" sz="2000" b="1" dirty="0">
                <a:latin typeface="Calibri" panose="020F0502020204030204" pitchFamily="34" charset="0"/>
                <a:cs typeface="Calibri" panose="020F0502020204030204" pitchFamily="34" charset="0"/>
              </a:rPr>
              <a:t>		- причинной связи между действиями (бездействиями) работника и причиненным ущербом;</a:t>
            </a:r>
          </a:p>
          <a:p>
            <a:pPr marL="95250" indent="-95250" algn="just">
              <a:buNone/>
            </a:pPr>
            <a:r>
              <a:rPr lang="ru-RU" altLang="ru-RU" sz="2000" b="1" dirty="0">
                <a:latin typeface="Calibri" panose="020F0502020204030204" pitchFamily="34" charset="0"/>
                <a:cs typeface="Calibri" panose="020F0502020204030204" pitchFamily="34" charset="0"/>
              </a:rPr>
              <a:t>		- вины работника в причиненном ущербе.</a:t>
            </a:r>
          </a:p>
        </p:txBody>
      </p:sp>
      <p:sp>
        <p:nvSpPr>
          <p:cNvPr id="115715" name="Прямоугольник 4">
            <a:extLst>
              <a:ext uri="{FF2B5EF4-FFF2-40B4-BE49-F238E27FC236}">
                <a16:creationId xmlns:a16="http://schemas.microsoft.com/office/drawing/2014/main" id="{AB007640-2020-26AA-35FB-7A42C5FD6113}"/>
              </a:ext>
            </a:extLst>
          </p:cNvPr>
          <p:cNvSpPr>
            <a:spLocks noChangeArrowheads="1"/>
          </p:cNvSpPr>
          <p:nvPr/>
        </p:nvSpPr>
        <p:spPr bwMode="auto">
          <a:xfrm>
            <a:off x="2006600" y="319617"/>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9D7B10A5-A334-EFFA-B458-9402E63CD093}"/>
              </a:ext>
            </a:extLst>
          </p:cNvPr>
          <p:cNvSpPr>
            <a:spLocks noGrp="1" noChangeArrowheads="1"/>
          </p:cNvSpPr>
          <p:nvPr>
            <p:ph type="body" idx="4294967295"/>
          </p:nvPr>
        </p:nvSpPr>
        <p:spPr bwMode="auto">
          <a:xfrm>
            <a:off x="423333" y="1963208"/>
            <a:ext cx="9144000" cy="52181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Говоря о наступлении материальной ответственности работника, стоит обратить внимание на следующее противоречие законодательства. </a:t>
            </a:r>
          </a:p>
          <a:p>
            <a:pPr marL="95250" indent="-95250" algn="just">
              <a:spcBef>
                <a:spcPct val="0"/>
              </a:spcBef>
              <a:buNone/>
            </a:pPr>
            <a:r>
              <a:rPr lang="ru-RU" altLang="ru-RU" sz="2000" b="1" dirty="0">
                <a:solidFill>
                  <a:srgbClr val="FF0066"/>
                </a:solidFill>
                <a:latin typeface="Calibri" panose="020F0502020204030204" pitchFamily="34" charset="0"/>
                <a:cs typeface="Calibri" panose="020F0502020204030204" pitchFamily="34" charset="0"/>
              </a:rPr>
              <a:t>	ПО ОБЩЕМУ ПРАВИЛУ, МАТЕРИАЛЬНАЯ ОТВЕТСТВЕННОСТЬ РАБОТНИКА ОГРАНИЧЕНА ЕГО СРЕДНЕМЕСЯЧНЫМ ЗАРАБОТКОМ.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В ряде случаев, в том числе когда происходит разглашение охраняемой законом тайны, работник может нести полную материальную ответственность.</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Это значит, что правомерным будет "удержать" не одну, а две, три, четыре и т.д. его заработные платы, но лишь для возмещения прямого действительного ущерба!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Неполученные доходы (упущенная выгода) взысканию с работника не подлежат согласно статье 238 ТК РФ.</a:t>
            </a:r>
          </a:p>
        </p:txBody>
      </p:sp>
      <p:sp>
        <p:nvSpPr>
          <p:cNvPr id="116739" name="Прямоугольник 4">
            <a:extLst>
              <a:ext uri="{FF2B5EF4-FFF2-40B4-BE49-F238E27FC236}">
                <a16:creationId xmlns:a16="http://schemas.microsoft.com/office/drawing/2014/main" id="{9DBC14A0-A42D-B281-84BF-E609251C26CA}"/>
              </a:ext>
            </a:extLst>
          </p:cNvPr>
          <p:cNvSpPr>
            <a:spLocks noChangeArrowheads="1"/>
          </p:cNvSpPr>
          <p:nvPr/>
        </p:nvSpPr>
        <p:spPr bwMode="auto">
          <a:xfrm>
            <a:off x="1752600" y="362743"/>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6D6F019B-3C38-0B36-C6E7-D019856CC6D7}"/>
              </a:ext>
            </a:extLst>
          </p:cNvPr>
          <p:cNvSpPr>
            <a:spLocks noGrp="1" noChangeArrowheads="1"/>
          </p:cNvSpPr>
          <p:nvPr>
            <p:ph type="body" idx="4294967295"/>
          </p:nvPr>
        </p:nvSpPr>
        <p:spPr>
          <a:xfrm>
            <a:off x="347133" y="1674813"/>
            <a:ext cx="9144000" cy="5761037"/>
          </a:xfrm>
          <a:prstGeom prst="rect">
            <a:avLst/>
          </a:prstGeom>
        </p:spPr>
        <p:txBody>
          <a:bodyPr/>
          <a:lstStyle/>
          <a:p>
            <a:pPr marL="95250" indent="-95250" algn="just">
              <a:buNone/>
              <a:defRPr/>
            </a:pPr>
            <a:r>
              <a:rPr lang="ru-RU" sz="2000" b="1" dirty="0">
                <a:latin typeface="Calibri" panose="020F0502020204030204" pitchFamily="34" charset="0"/>
                <a:cs typeface="Calibri" panose="020F0502020204030204" pitchFamily="34" charset="0"/>
              </a:rPr>
              <a:t>		В январе 1997 г. вступил в силу Уголовный кодекс Российской Федерации (УК РФ), в соответствии с которым в нашей стране </a:t>
            </a:r>
            <a:r>
              <a:rPr lang="ru-RU" sz="2000" b="1" u="sng" dirty="0">
                <a:latin typeface="Calibri" panose="020F0502020204030204" pitchFamily="34" charset="0"/>
                <a:cs typeface="Calibri" panose="020F0502020204030204" pitchFamily="34" charset="0"/>
              </a:rPr>
              <a:t>криминализированы</a:t>
            </a:r>
            <a:r>
              <a:rPr lang="ru-RU" sz="2000" b="1" dirty="0">
                <a:latin typeface="Calibri" panose="020F0502020204030204" pitchFamily="34" charset="0"/>
                <a:cs typeface="Calibri" panose="020F0502020204030204" pitchFamily="34" charset="0"/>
              </a:rPr>
              <a:t> (</a:t>
            </a:r>
            <a:r>
              <a:rPr lang="ru-RU" sz="2000" b="1" dirty="0">
                <a:solidFill>
                  <a:srgbClr val="FF0066"/>
                </a:solidFill>
                <a:latin typeface="Calibri" panose="020F0502020204030204" pitchFamily="34" charset="0"/>
                <a:cs typeface="Calibri" panose="020F0502020204030204" pitchFamily="34" charset="0"/>
              </a:rPr>
              <a:t>т.е</a:t>
            </a:r>
            <a:r>
              <a:rPr lang="ru-RU" sz="2000" b="1" dirty="0">
                <a:latin typeface="Calibri" panose="020F0502020204030204" pitchFamily="34" charset="0"/>
                <a:cs typeface="Calibri" panose="020F0502020204030204" pitchFamily="34" charset="0"/>
              </a:rPr>
              <a:t>. </a:t>
            </a:r>
            <a:r>
              <a:rPr lang="ru-RU" sz="2000" b="1" dirty="0">
                <a:solidFill>
                  <a:srgbClr val="FF0066"/>
                </a:solidFill>
                <a:latin typeface="Calibri" panose="020F0502020204030204" pitchFamily="34" charset="0"/>
                <a:cs typeface="Calibri" panose="020F0502020204030204" pitchFamily="34" charset="0"/>
              </a:rPr>
              <a:t>признаны уголовно наказуемыми</a:t>
            </a:r>
            <a:r>
              <a:rPr lang="ru-RU" sz="2000" b="1" dirty="0">
                <a:latin typeface="Calibri" panose="020F0502020204030204" pitchFamily="34" charset="0"/>
                <a:cs typeface="Calibri" panose="020F0502020204030204" pitchFamily="34" charset="0"/>
              </a:rPr>
              <a:t>) определенные деяния в сфере компьютерной информации, несущие повышенную общественную опасность.</a:t>
            </a:r>
          </a:p>
          <a:p>
            <a:pPr marL="95250" indent="-95250" algn="just">
              <a:buNone/>
              <a:defRPr/>
            </a:pPr>
            <a:r>
              <a:rPr lang="ru-RU" sz="2000" b="1" dirty="0">
                <a:latin typeface="Calibri" panose="020F0502020204030204" pitchFamily="34" charset="0"/>
                <a:cs typeface="Calibri" panose="020F0502020204030204" pitchFamily="34" charset="0"/>
              </a:rPr>
              <a:t>		В частности, нормы о преступлениях в означенной сфере зафиксированы в трех статьях УК РФ: </a:t>
            </a:r>
          </a:p>
          <a:p>
            <a:pPr marL="95250" indent="-95250" algn="just">
              <a:buNone/>
              <a:defRPr/>
            </a:pPr>
            <a:r>
              <a:rPr lang="ru-RU" sz="2000" b="1" dirty="0">
                <a:latin typeface="Calibri" panose="020F0502020204030204" pitchFamily="34" charset="0"/>
                <a:cs typeface="Calibri" panose="020F0502020204030204" pitchFamily="34" charset="0"/>
              </a:rPr>
              <a:t>		— ст. 272 (Неправомерный доступ к компьютерной информации), </a:t>
            </a:r>
          </a:p>
          <a:p>
            <a:pPr marL="95250" indent="-95250" algn="just">
              <a:buNone/>
              <a:defRPr/>
            </a:pPr>
            <a:r>
              <a:rPr lang="ru-RU" sz="2000" b="1" dirty="0">
                <a:latin typeface="Calibri" panose="020F0502020204030204" pitchFamily="34" charset="0"/>
                <a:cs typeface="Calibri" panose="020F0502020204030204" pitchFamily="34" charset="0"/>
              </a:rPr>
              <a:t>		— ст. 273 (Создание, использование и распространение вредоносных программ для ЭВМ) </a:t>
            </a:r>
          </a:p>
          <a:p>
            <a:pPr marL="0" indent="0" algn="just">
              <a:buNone/>
              <a:defRPr/>
            </a:pPr>
            <a:r>
              <a:rPr lang="ru-RU" sz="2000" b="1" dirty="0">
                <a:latin typeface="Calibri" panose="020F0502020204030204" pitchFamily="34" charset="0"/>
                <a:cs typeface="Calibri" panose="020F0502020204030204" pitchFamily="34" charset="0"/>
              </a:rPr>
              <a:t>	—  ст. 274 (Нарушение правил эксплуатации средств хранения, обработки или передачи компьютерной информации и информационно-телекоммуникационных сетей)</a:t>
            </a:r>
          </a:p>
          <a:p>
            <a:pPr>
              <a:defRPr/>
            </a:pPr>
            <a:endParaRPr lang="ru-RU" sz="2000" dirty="0">
              <a:latin typeface="Calibri" panose="020F0502020204030204" pitchFamily="34" charset="0"/>
              <a:cs typeface="Calibri" panose="020F0502020204030204" pitchFamily="34" charset="0"/>
            </a:endParaRPr>
          </a:p>
          <a:p>
            <a:pPr marL="95250" indent="-95250" algn="just">
              <a:buNone/>
              <a:defRPr/>
            </a:pPr>
            <a:endParaRPr lang="ru-RU" sz="2000" b="1" dirty="0">
              <a:latin typeface="Calibri" panose="020F0502020204030204" pitchFamily="34" charset="0"/>
              <a:cs typeface="Calibri" panose="020F0502020204030204" pitchFamily="34" charset="0"/>
            </a:endParaRPr>
          </a:p>
        </p:txBody>
      </p:sp>
      <p:sp>
        <p:nvSpPr>
          <p:cNvPr id="117763" name="Прямоугольник 1">
            <a:extLst>
              <a:ext uri="{FF2B5EF4-FFF2-40B4-BE49-F238E27FC236}">
                <a16:creationId xmlns:a16="http://schemas.microsoft.com/office/drawing/2014/main" id="{B8DB2156-F3AE-D0FB-87CD-21F6189F0A4B}"/>
              </a:ext>
            </a:extLst>
          </p:cNvPr>
          <p:cNvSpPr>
            <a:spLocks noChangeArrowheads="1"/>
          </p:cNvSpPr>
          <p:nvPr/>
        </p:nvSpPr>
        <p:spPr bwMode="auto">
          <a:xfrm>
            <a:off x="84666" y="430214"/>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EF5EDDD4-F301-A1F1-51CA-5EBD3D0245F2}"/>
              </a:ext>
            </a:extLst>
          </p:cNvPr>
          <p:cNvSpPr>
            <a:spLocks noGrp="1" noChangeArrowheads="1"/>
          </p:cNvSpPr>
          <p:nvPr>
            <p:ph type="body" idx="4294967295"/>
          </p:nvPr>
        </p:nvSpPr>
        <p:spPr bwMode="auto">
          <a:xfrm>
            <a:off x="296334" y="2521480"/>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dirty="0">
                <a:latin typeface="Calibri" panose="020F0502020204030204" pitchFamily="34" charset="0"/>
                <a:cs typeface="Calibri" panose="020F0502020204030204" pitchFamily="34" charset="0"/>
              </a:rPr>
              <a:t> </a:t>
            </a:r>
            <a:r>
              <a:rPr lang="ru-RU" altLang="ru-RU" sz="2000" b="1" dirty="0">
                <a:solidFill>
                  <a:srgbClr val="FF0066"/>
                </a:solidFill>
                <a:latin typeface="Calibri" panose="020F0502020204030204" pitchFamily="34" charset="0"/>
                <a:cs typeface="Calibri" panose="020F0502020204030204" pitchFamily="34" charset="0"/>
              </a:rPr>
              <a:t>Общим объектом названных преступлений являются общественные отношения</a:t>
            </a:r>
            <a:r>
              <a:rPr lang="ru-RU" altLang="ru-RU" sz="2000" b="1" dirty="0">
                <a:latin typeface="Calibri" panose="020F0502020204030204" pitchFamily="34" charset="0"/>
                <a:cs typeface="Calibri" panose="020F0502020204030204" pitchFamily="34" charset="0"/>
              </a:rPr>
              <a:t> в сфере обеспечения информационной безопасности, а к непосредственным объектам преступного посягательства относятся базы и банки данных конкретных компьютерных систем или сетей, их отдельные файлы, а также компьютерные технологии и программные средства их обеспечения, включая средства защиты компьютерной информации.</a:t>
            </a:r>
          </a:p>
        </p:txBody>
      </p:sp>
      <p:sp>
        <p:nvSpPr>
          <p:cNvPr id="118787" name="Прямоугольник 4">
            <a:extLst>
              <a:ext uri="{FF2B5EF4-FFF2-40B4-BE49-F238E27FC236}">
                <a16:creationId xmlns:a16="http://schemas.microsoft.com/office/drawing/2014/main" id="{CDF71FD9-0203-99EA-61D0-2A91FA01B6FB}"/>
              </a:ext>
            </a:extLst>
          </p:cNvPr>
          <p:cNvSpPr>
            <a:spLocks noChangeArrowheads="1"/>
          </p:cNvSpPr>
          <p:nvPr/>
        </p:nvSpPr>
        <p:spPr bwMode="auto">
          <a:xfrm>
            <a:off x="855135" y="387881"/>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DC3CF10E-A822-6CA6-0067-B04CB4253126}"/>
              </a:ext>
            </a:extLst>
          </p:cNvPr>
          <p:cNvSpPr>
            <a:spLocks noGrp="1" noChangeArrowheads="1"/>
          </p:cNvSpPr>
          <p:nvPr>
            <p:ph type="body" idx="4294967295"/>
          </p:nvPr>
        </p:nvSpPr>
        <p:spPr bwMode="auto">
          <a:xfrm>
            <a:off x="304800" y="1666875"/>
            <a:ext cx="9144000" cy="554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Согласно ст. 272 УК РФ, уголовная ответственность за неправомерный доступ к компьютерной информации наступает, если это деяние повлекло за собой хотя бы одно из следующих негативных последствий:</a:t>
            </a:r>
          </a:p>
          <a:p>
            <a:pPr marL="95250" indent="-95250" algn="just">
              <a:buNone/>
            </a:pPr>
            <a:r>
              <a:rPr lang="ru-RU" altLang="ru-RU" sz="2000" b="1" dirty="0">
                <a:latin typeface="Calibri" panose="020F0502020204030204" pitchFamily="34" charset="0"/>
                <a:cs typeface="Calibri" panose="020F0502020204030204" pitchFamily="34" charset="0"/>
              </a:rPr>
              <a:t>		а) уничтожение, блокирование, модификацию либо копирование информации;</a:t>
            </a:r>
          </a:p>
          <a:p>
            <a:pPr marL="95250" indent="-95250" algn="just">
              <a:buNone/>
            </a:pPr>
            <a:r>
              <a:rPr lang="ru-RU" altLang="ru-RU" sz="2000" b="1" dirty="0">
                <a:latin typeface="Calibri" panose="020F0502020204030204" pitchFamily="34" charset="0"/>
                <a:cs typeface="Calibri" panose="020F0502020204030204" pitchFamily="34" charset="0"/>
              </a:rPr>
              <a:t>		б) нарушение работы ЭВМ или их сети.</a:t>
            </a:r>
          </a:p>
        </p:txBody>
      </p:sp>
      <p:sp>
        <p:nvSpPr>
          <p:cNvPr id="119811" name="Прямоугольник 4">
            <a:extLst>
              <a:ext uri="{FF2B5EF4-FFF2-40B4-BE49-F238E27FC236}">
                <a16:creationId xmlns:a16="http://schemas.microsoft.com/office/drawing/2014/main" id="{24C26F55-DECD-491B-5CF5-1C94908F3481}"/>
              </a:ext>
            </a:extLst>
          </p:cNvPr>
          <p:cNvSpPr>
            <a:spLocks noChangeArrowheads="1"/>
          </p:cNvSpPr>
          <p:nvPr/>
        </p:nvSpPr>
        <p:spPr bwMode="auto">
          <a:xfrm>
            <a:off x="439737" y="472547"/>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162AA360-349B-A224-47B8-79E2C42D342A}"/>
              </a:ext>
            </a:extLst>
          </p:cNvPr>
          <p:cNvSpPr>
            <a:spLocks noGrp="1" noChangeArrowheads="1"/>
          </p:cNvSpPr>
          <p:nvPr>
            <p:ph type="body" idx="4294967295"/>
          </p:nvPr>
        </p:nvSpPr>
        <p:spPr bwMode="auto">
          <a:xfrm>
            <a:off x="397933" y="1312862"/>
            <a:ext cx="8229600" cy="554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solidFill>
                  <a:srgbClr val="0000FF"/>
                </a:solidFill>
                <a:latin typeface="Calibri" panose="020F0502020204030204" pitchFamily="34" charset="0"/>
                <a:cs typeface="Calibri" panose="020F0502020204030204" pitchFamily="34" charset="0"/>
              </a:rPr>
              <a:t> СТАТЬЯ 272. Неправомерный доступ к компьютерной информации</a:t>
            </a:r>
          </a:p>
          <a:p>
            <a:pPr marL="95250" indent="-95250" algn="just">
              <a:buNone/>
            </a:pPr>
            <a:r>
              <a:rPr lang="ru-RU" altLang="ru-RU" sz="2000" b="1" dirty="0">
                <a:latin typeface="Calibri" panose="020F0502020204030204" pitchFamily="34" charset="0"/>
                <a:cs typeface="Calibri" panose="020F0502020204030204" pitchFamily="34" charset="0"/>
              </a:rPr>
              <a:t>1. Неправомерный доступ к охраняемой законом компьютерной информации, то есть информации на машинном носителе, в электронно-вычислительной машине (ЭВМ), системе ЭВМ или их сети, если это деяние повлекло уничтожение, блокирование, модификацию либо копирование информации, нарушение работы ЭВМ, системы ЭВМ или их сети, -</a:t>
            </a:r>
          </a:p>
          <a:p>
            <a:pPr marL="95250" indent="-95250" algn="just">
              <a:buNone/>
            </a:pPr>
            <a:r>
              <a:rPr lang="ru-RU" altLang="ru-RU" sz="2000" b="1" dirty="0">
                <a:solidFill>
                  <a:srgbClr val="FF0000"/>
                </a:solidFill>
                <a:latin typeface="Calibri" panose="020F0502020204030204" pitchFamily="34" charset="0"/>
                <a:cs typeface="Calibri" panose="020F0502020204030204" pitchFamily="34" charset="0"/>
              </a:rPr>
              <a:t>		наказывается штрафом в размере до двухсот тысяч рублей или в размере заработной платы или иного дохода осужденного за период до восемнадцати месяцев, либо обязательными работами на срок от ста двадцати до ста восьмидесяти часов, либо исправительными работами на срок от шести месяцев до одного года, либо лишением свободы на срок до двух лет.</a:t>
            </a:r>
          </a:p>
        </p:txBody>
      </p:sp>
      <p:sp>
        <p:nvSpPr>
          <p:cNvPr id="120835" name="Прямоугольник 4">
            <a:extLst>
              <a:ext uri="{FF2B5EF4-FFF2-40B4-BE49-F238E27FC236}">
                <a16:creationId xmlns:a16="http://schemas.microsoft.com/office/drawing/2014/main" id="{D67A157C-465A-FA65-8DB7-60C122409E9C}"/>
              </a:ext>
            </a:extLst>
          </p:cNvPr>
          <p:cNvSpPr>
            <a:spLocks noChangeArrowheads="1"/>
          </p:cNvSpPr>
          <p:nvPr/>
        </p:nvSpPr>
        <p:spPr bwMode="auto">
          <a:xfrm>
            <a:off x="330201" y="345547"/>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A4B124AD-2E57-20C5-7DA3-8D1C573873A9}"/>
              </a:ext>
            </a:extLst>
          </p:cNvPr>
          <p:cNvSpPr>
            <a:spLocks noGrp="1" noChangeArrowheads="1"/>
          </p:cNvSpPr>
          <p:nvPr>
            <p:ph type="body" idx="4294967295"/>
          </p:nvPr>
        </p:nvSpPr>
        <p:spPr bwMode="auto">
          <a:xfrm>
            <a:off x="245534" y="1312862"/>
            <a:ext cx="8229600" cy="554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solidFill>
                  <a:srgbClr val="0000FF"/>
                </a:solidFill>
                <a:latin typeface="Calibri" panose="020F0502020204030204" pitchFamily="34" charset="0"/>
                <a:cs typeface="Calibri" panose="020F0502020204030204" pitchFamily="34" charset="0"/>
              </a:rPr>
              <a:t> СТАТЬЯ 272. Неправомерный доступ к компьютерной информации</a:t>
            </a:r>
          </a:p>
          <a:p>
            <a:pPr marL="95250" indent="-95250" algn="just">
              <a:buNone/>
            </a:pPr>
            <a:r>
              <a:rPr lang="ru-RU" altLang="ru-RU" sz="2000" b="1" dirty="0">
                <a:latin typeface="Calibri" panose="020F0502020204030204" pitchFamily="34" charset="0"/>
                <a:cs typeface="Calibri" panose="020F0502020204030204" pitchFamily="34" charset="0"/>
              </a:rPr>
              <a:t>2. То же деяние, совершенное группой лиц по предварительному сговору или организованной группой либо лицом с использованием своего служебного положения, а равно имеющим доступ к ЭВМ, системе ЭВМ или их сети, -</a:t>
            </a:r>
          </a:p>
          <a:p>
            <a:pPr marL="95250" indent="-95250" algn="just">
              <a:buNone/>
            </a:pPr>
            <a:r>
              <a:rPr lang="ru-RU" altLang="ru-RU" sz="2000" b="1" dirty="0">
                <a:latin typeface="Calibri" panose="020F0502020204030204" pitchFamily="34" charset="0"/>
                <a:cs typeface="Calibri" panose="020F0502020204030204" pitchFamily="34" charset="0"/>
              </a:rPr>
              <a:t>наказывается </a:t>
            </a:r>
          </a:p>
          <a:p>
            <a:pPr marL="95250" indent="-95250" algn="just">
              <a:buNone/>
            </a:pPr>
            <a:r>
              <a:rPr lang="ru-RU" altLang="ru-RU" sz="2000" b="1" dirty="0">
                <a:latin typeface="Calibri" panose="020F0502020204030204" pitchFamily="34" charset="0"/>
                <a:cs typeface="Calibri" panose="020F0502020204030204" pitchFamily="34" charset="0"/>
              </a:rPr>
              <a:t>		— штрафом в размере от ста тысяч до трехсот тысяч рублей или в размере заработной платы или иного дохода осужденного за период от одного года до двух лет, </a:t>
            </a:r>
          </a:p>
          <a:p>
            <a:pPr marL="95250" indent="-95250" algn="just">
              <a:buNone/>
            </a:pPr>
            <a:r>
              <a:rPr lang="ru-RU" altLang="ru-RU" sz="2000" b="1" dirty="0">
                <a:latin typeface="Calibri" panose="020F0502020204030204" pitchFamily="34" charset="0"/>
                <a:cs typeface="Calibri" panose="020F0502020204030204" pitchFamily="34" charset="0"/>
              </a:rPr>
              <a:t>		— либо обязательными работами на срок от ста восьмидесяти до двухсот сорока часов, </a:t>
            </a:r>
          </a:p>
          <a:p>
            <a:pPr marL="95250" indent="-95250" algn="just">
              <a:buNone/>
            </a:pPr>
            <a:r>
              <a:rPr lang="ru-RU" altLang="ru-RU" sz="2000" b="1" dirty="0">
                <a:latin typeface="Calibri" panose="020F0502020204030204" pitchFamily="34" charset="0"/>
                <a:cs typeface="Calibri" panose="020F0502020204030204" pitchFamily="34" charset="0"/>
              </a:rPr>
              <a:t>		—  либо исправительными работами на срок от одного года до двух лет, либо арестом на срок от трех до шести месяцев, </a:t>
            </a:r>
          </a:p>
          <a:p>
            <a:pPr marL="95250" indent="-95250" algn="just">
              <a:buNone/>
            </a:pPr>
            <a:r>
              <a:rPr lang="ru-RU" altLang="ru-RU" sz="2000" b="1" dirty="0">
                <a:latin typeface="Calibri" panose="020F0502020204030204" pitchFamily="34" charset="0"/>
                <a:cs typeface="Calibri" panose="020F0502020204030204" pitchFamily="34" charset="0"/>
              </a:rPr>
              <a:t>		—  либо лишением свободы на срок до пяти лет.</a:t>
            </a:r>
          </a:p>
        </p:txBody>
      </p:sp>
      <p:sp>
        <p:nvSpPr>
          <p:cNvPr id="121859" name="Прямоугольник 4">
            <a:extLst>
              <a:ext uri="{FF2B5EF4-FFF2-40B4-BE49-F238E27FC236}">
                <a16:creationId xmlns:a16="http://schemas.microsoft.com/office/drawing/2014/main" id="{577A7171-F4AA-6412-BA36-AE8D0639F2F4}"/>
              </a:ext>
            </a:extLst>
          </p:cNvPr>
          <p:cNvSpPr>
            <a:spLocks noChangeArrowheads="1"/>
          </p:cNvSpPr>
          <p:nvPr/>
        </p:nvSpPr>
        <p:spPr bwMode="auto">
          <a:xfrm>
            <a:off x="508001" y="447148"/>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A9785DAE-6A1A-9C12-7C68-9EDC1052F7F8}"/>
              </a:ext>
            </a:extLst>
          </p:cNvPr>
          <p:cNvSpPr>
            <a:spLocks noGrp="1" noChangeArrowheads="1"/>
          </p:cNvSpPr>
          <p:nvPr>
            <p:ph type="body" idx="4294967295"/>
          </p:nvPr>
        </p:nvSpPr>
        <p:spPr bwMode="auto">
          <a:xfrm>
            <a:off x="389467" y="1907117"/>
            <a:ext cx="9144000" cy="54721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		В отличие от описанной нормы ответственность по ч.1 ст. 273 УК РФ предусматривается вне зависимости от наступления общественно опасных последствий. </a:t>
            </a:r>
            <a:r>
              <a:rPr lang="ru-RU" altLang="ru-RU" sz="2000" b="1" dirty="0">
                <a:solidFill>
                  <a:srgbClr val="FF0066"/>
                </a:solidFill>
                <a:latin typeface="Calibri" panose="020F0502020204030204" pitchFamily="34" charset="0"/>
                <a:cs typeface="Calibri" panose="020F0502020204030204" pitchFamily="34" charset="0"/>
              </a:rPr>
              <a:t>Она предусмотрена за сам факт совершения одного из следующих действий:</a:t>
            </a:r>
          </a:p>
          <a:p>
            <a:pPr marL="95250" indent="-95250" algn="just">
              <a:buNone/>
            </a:pPr>
            <a:r>
              <a:rPr lang="ru-RU" altLang="ru-RU" sz="2000" b="1" dirty="0">
                <a:latin typeface="Calibri" panose="020F0502020204030204" pitchFamily="34" charset="0"/>
                <a:cs typeface="Calibri" panose="020F0502020204030204" pitchFamily="34" charset="0"/>
              </a:rPr>
              <a:t>		а) создание программы для ЭВМ или внесение изменений в существующие программы, заведомо приводящие к несанкционированному уничтожению, блокированию, модификации либо копированию информации, нарушению работы ЭВМ, системы ЭВМ или их сети;</a:t>
            </a:r>
          </a:p>
          <a:p>
            <a:pPr marL="95250" indent="-95250" algn="just">
              <a:buNone/>
            </a:pPr>
            <a:r>
              <a:rPr lang="ru-RU" altLang="ru-RU" sz="2000" b="1" dirty="0">
                <a:latin typeface="Calibri" panose="020F0502020204030204" pitchFamily="34" charset="0"/>
                <a:cs typeface="Calibri" panose="020F0502020204030204" pitchFamily="34" charset="0"/>
              </a:rPr>
              <a:t>		б) использование либо распространение таких программ или машинных носителей с такими программами.</a:t>
            </a:r>
          </a:p>
        </p:txBody>
      </p:sp>
      <p:sp>
        <p:nvSpPr>
          <p:cNvPr id="122883" name="Прямоугольник 4">
            <a:extLst>
              <a:ext uri="{FF2B5EF4-FFF2-40B4-BE49-F238E27FC236}">
                <a16:creationId xmlns:a16="http://schemas.microsoft.com/office/drawing/2014/main" id="{3EE9374C-3E33-8191-3406-1E5F8DD25EE2}"/>
              </a:ext>
            </a:extLst>
          </p:cNvPr>
          <p:cNvSpPr>
            <a:spLocks noChangeArrowheads="1"/>
          </p:cNvSpPr>
          <p:nvPr/>
        </p:nvSpPr>
        <p:spPr bwMode="auto">
          <a:xfrm>
            <a:off x="194735" y="379414"/>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EA2E1131-29CB-6A11-7650-5ACF893F93EB}"/>
              </a:ext>
            </a:extLst>
          </p:cNvPr>
          <p:cNvSpPr>
            <a:spLocks noGrp="1" noChangeArrowheads="1"/>
          </p:cNvSpPr>
          <p:nvPr>
            <p:ph type="body" idx="4294967295"/>
          </p:nvPr>
        </p:nvSpPr>
        <p:spPr bwMode="auto">
          <a:xfrm>
            <a:off x="0" y="1385887"/>
            <a:ext cx="9144000" cy="54721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buNone/>
            </a:pPr>
            <a:r>
              <a:rPr lang="ru-RU" altLang="ru-RU" sz="2000" b="1" dirty="0">
                <a:solidFill>
                  <a:srgbClr val="0000FF"/>
                </a:solidFill>
                <a:latin typeface="Calibri" panose="020F0502020204030204" pitchFamily="34" charset="0"/>
                <a:cs typeface="Calibri" panose="020F0502020204030204" pitchFamily="34" charset="0"/>
              </a:rPr>
              <a:t>		 СТАТЬЯ 273. Создание, использование и распространение вредоносных программ для ЭВМ</a:t>
            </a:r>
            <a:endParaRPr lang="ru-RU" altLang="ru-RU" sz="2000" b="1" dirty="0">
              <a:latin typeface="Calibri" panose="020F0502020204030204" pitchFamily="34" charset="0"/>
              <a:cs typeface="Calibri" panose="020F0502020204030204" pitchFamily="34" charset="0"/>
            </a:endParaRPr>
          </a:p>
          <a:p>
            <a:pPr marL="0" indent="0" algn="just">
              <a:buNone/>
            </a:pPr>
            <a:r>
              <a:rPr lang="ru-RU" altLang="ru-RU" sz="2000" b="1" dirty="0">
                <a:latin typeface="Calibri" panose="020F0502020204030204" pitchFamily="34" charset="0"/>
                <a:cs typeface="Calibri" panose="020F0502020204030204" pitchFamily="34" charset="0"/>
              </a:rPr>
              <a:t>	1. Создание программ для ЭВМ или внесение изменений в существующие программы, заведомо приводящих к несанкционированному уничтожению, блокированию, модификации либо копированию информации, нарушению работы ЭВМ, системы ЭВМ или их сети, а равно использование либо распространение таких программ или машинных носителей с такими программами -</a:t>
            </a:r>
          </a:p>
          <a:p>
            <a:pPr marL="0" indent="0" algn="just">
              <a:buNone/>
            </a:pPr>
            <a:r>
              <a:rPr lang="ru-RU" altLang="ru-RU" sz="2000" b="1" dirty="0">
                <a:latin typeface="Calibri" panose="020F0502020204030204" pitchFamily="34" charset="0"/>
                <a:cs typeface="Calibri" panose="020F0502020204030204" pitchFamily="34" charset="0"/>
              </a:rPr>
              <a:t>наказываются </a:t>
            </a:r>
          </a:p>
          <a:p>
            <a:pPr marL="0" indent="0" algn="just">
              <a:buNone/>
            </a:pPr>
            <a:r>
              <a:rPr lang="ru-RU" altLang="ru-RU" sz="2000" b="1" dirty="0">
                <a:latin typeface="Calibri" panose="020F0502020204030204" pitchFamily="34" charset="0"/>
                <a:cs typeface="Calibri" panose="020F0502020204030204" pitchFamily="34" charset="0"/>
              </a:rPr>
              <a:t>	— лишением свободы на срок до трех лет со штрафом в размере до двухсот тысяч рублей или в размере заработной платы или иного дохода осужденного за период до восемнадцати месяцев.</a:t>
            </a:r>
          </a:p>
          <a:p>
            <a:pPr marL="0" indent="0" algn="just">
              <a:buNone/>
            </a:pPr>
            <a:r>
              <a:rPr lang="ru-RU" altLang="ru-RU" sz="2000" b="1" dirty="0">
                <a:latin typeface="Calibri" panose="020F0502020204030204" pitchFamily="34" charset="0"/>
                <a:cs typeface="Calibri" panose="020F0502020204030204" pitchFamily="34" charset="0"/>
              </a:rPr>
              <a:t>	2. Те же деяния, повлекшие по неосторожности тяжкие последствия, -</a:t>
            </a:r>
          </a:p>
          <a:p>
            <a:pPr marL="0" indent="0" algn="just">
              <a:buNone/>
            </a:pPr>
            <a:r>
              <a:rPr lang="ru-RU" altLang="ru-RU" sz="2000" b="1" dirty="0">
                <a:latin typeface="Calibri" panose="020F0502020204030204" pitchFamily="34" charset="0"/>
                <a:cs typeface="Calibri" panose="020F0502020204030204" pitchFamily="34" charset="0"/>
              </a:rPr>
              <a:t>	наказываются лишением свободы на срок от трех до семи лет.</a:t>
            </a:r>
          </a:p>
        </p:txBody>
      </p:sp>
      <p:sp>
        <p:nvSpPr>
          <p:cNvPr id="123907" name="Прямоугольник 4">
            <a:extLst>
              <a:ext uri="{FF2B5EF4-FFF2-40B4-BE49-F238E27FC236}">
                <a16:creationId xmlns:a16="http://schemas.microsoft.com/office/drawing/2014/main" id="{FCB6EC0E-F6F7-F63E-7426-0AA87A896F2A}"/>
              </a:ext>
            </a:extLst>
          </p:cNvPr>
          <p:cNvSpPr>
            <a:spLocks noChangeArrowheads="1"/>
          </p:cNvSpPr>
          <p:nvPr/>
        </p:nvSpPr>
        <p:spPr bwMode="auto">
          <a:xfrm>
            <a:off x="770468" y="404812"/>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8E79A3EC-BE5D-B223-4EBD-12FB5FAF4035}"/>
              </a:ext>
            </a:extLst>
          </p:cNvPr>
          <p:cNvSpPr>
            <a:spLocks noGrp="1" noChangeArrowheads="1"/>
          </p:cNvSpPr>
          <p:nvPr>
            <p:ph type="body" idx="4294967295"/>
          </p:nvPr>
        </p:nvSpPr>
        <p:spPr bwMode="auto">
          <a:xfrm>
            <a:off x="0" y="1268413"/>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endParaRPr lang="ru-RU" altLang="ru-RU" sz="2000" b="1">
              <a:latin typeface="Calibri" panose="020F0502020204030204" pitchFamily="34" charset="0"/>
              <a:cs typeface="Calibri" panose="020F0502020204030204" pitchFamily="34" charset="0"/>
            </a:endParaRPr>
          </a:p>
          <a:p>
            <a:pPr marL="95250" indent="-95250" algn="just">
              <a:buNone/>
            </a:pPr>
            <a:r>
              <a:rPr lang="ru-RU" altLang="ru-RU" sz="2000" b="1">
                <a:latin typeface="Calibri" panose="020F0502020204030204" pitchFamily="34" charset="0"/>
                <a:cs typeface="Calibri" panose="020F0502020204030204" pitchFamily="34" charset="0"/>
              </a:rPr>
              <a:t>	Огромный вред наносят нарушения правил эксплуатации ЭВМ, системы ЭВМ или их сети.</a:t>
            </a:r>
          </a:p>
          <a:p>
            <a:pPr marL="95250" indent="-95250" algn="just">
              <a:buNone/>
            </a:pPr>
            <a:r>
              <a:rPr lang="ru-RU" altLang="ru-RU" sz="2000" b="1">
                <a:latin typeface="Calibri" panose="020F0502020204030204" pitchFamily="34" charset="0"/>
                <a:cs typeface="Calibri" panose="020F0502020204030204" pitchFamily="34" charset="0"/>
              </a:rPr>
              <a:t>	 Это может не только привести к сбоям в работе оборудования, но в некоторых случаях и полностью парализовать работу предприятия, учреждения или организации.</a:t>
            </a:r>
            <a:r>
              <a:rPr lang="ru-RU" altLang="ru-RU" sz="2000">
                <a:latin typeface="Calibri" panose="020F0502020204030204" pitchFamily="34" charset="0"/>
                <a:cs typeface="Calibri" panose="020F0502020204030204" pitchFamily="34" charset="0"/>
              </a:rPr>
              <a:t> </a:t>
            </a:r>
          </a:p>
        </p:txBody>
      </p:sp>
      <p:sp>
        <p:nvSpPr>
          <p:cNvPr id="124931" name="Прямоугольник 4">
            <a:extLst>
              <a:ext uri="{FF2B5EF4-FFF2-40B4-BE49-F238E27FC236}">
                <a16:creationId xmlns:a16="http://schemas.microsoft.com/office/drawing/2014/main" id="{06602A3A-CB19-90B7-402A-4E895F7F8B27}"/>
              </a:ext>
            </a:extLst>
          </p:cNvPr>
          <p:cNvSpPr>
            <a:spLocks noChangeArrowheads="1"/>
          </p:cNvSpPr>
          <p:nvPr/>
        </p:nvSpPr>
        <p:spPr bwMode="auto">
          <a:xfrm>
            <a:off x="846668" y="430214"/>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4">
            <a:extLst>
              <a:ext uri="{FF2B5EF4-FFF2-40B4-BE49-F238E27FC236}">
                <a16:creationId xmlns:a16="http://schemas.microsoft.com/office/drawing/2014/main" id="{E9F84A4A-4634-72C2-956E-B1F3FBFAB62F}"/>
              </a:ext>
            </a:extLst>
          </p:cNvPr>
          <p:cNvSpPr>
            <a:spLocks noChangeArrowheads="1"/>
          </p:cNvSpPr>
          <p:nvPr/>
        </p:nvSpPr>
        <p:spPr bwMode="auto">
          <a:xfrm>
            <a:off x="4800601" y="692151"/>
            <a:ext cx="2879725" cy="1008063"/>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284: </a:t>
            </a:r>
          </a:p>
          <a:p>
            <a:pPr algn="just"/>
            <a:r>
              <a:rPr lang="ru-RU" altLang="ru-RU" sz="1300">
                <a:latin typeface="Calibri" panose="020F0502020204030204" pitchFamily="34" charset="0"/>
                <a:cs typeface="Calibri" panose="020F0502020204030204" pitchFamily="34" charset="0"/>
              </a:rPr>
              <a:t>утрата документов, содержащих </a:t>
            </a:r>
          </a:p>
          <a:p>
            <a:pPr algn="just"/>
            <a:r>
              <a:rPr lang="ru-RU" altLang="ru-RU" sz="1300">
                <a:latin typeface="Calibri" panose="020F0502020204030204" pitchFamily="34" charset="0"/>
                <a:cs typeface="Calibri" panose="020F0502020204030204" pitchFamily="34" charset="0"/>
              </a:rPr>
              <a:t>государственную тайну </a:t>
            </a:r>
          </a:p>
        </p:txBody>
      </p:sp>
      <p:sp>
        <p:nvSpPr>
          <p:cNvPr id="107523" name="Rectangle 5">
            <a:extLst>
              <a:ext uri="{FF2B5EF4-FFF2-40B4-BE49-F238E27FC236}">
                <a16:creationId xmlns:a16="http://schemas.microsoft.com/office/drawing/2014/main" id="{2C9D383D-BCAF-24F7-85DA-9E3FE5FB2754}"/>
              </a:ext>
            </a:extLst>
          </p:cNvPr>
          <p:cNvSpPr>
            <a:spLocks noChangeArrowheads="1"/>
          </p:cNvSpPr>
          <p:nvPr/>
        </p:nvSpPr>
        <p:spPr bwMode="auto">
          <a:xfrm>
            <a:off x="1774826" y="1916114"/>
            <a:ext cx="2665413" cy="649287"/>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283:</a:t>
            </a:r>
          </a:p>
          <a:p>
            <a:pPr algn="just"/>
            <a:r>
              <a:rPr lang="ru-RU" altLang="ru-RU" sz="1300">
                <a:latin typeface="Calibri" panose="020F0502020204030204" pitchFamily="34" charset="0"/>
                <a:cs typeface="Calibri" panose="020F0502020204030204" pitchFamily="34" charset="0"/>
              </a:rPr>
              <a:t>разглашение государственной</a:t>
            </a:r>
          </a:p>
          <a:p>
            <a:pPr algn="just"/>
            <a:r>
              <a:rPr lang="ru-RU" altLang="ru-RU" sz="1300">
                <a:latin typeface="Calibri" panose="020F0502020204030204" pitchFamily="34" charset="0"/>
                <a:cs typeface="Calibri" panose="020F0502020204030204" pitchFamily="34" charset="0"/>
              </a:rPr>
              <a:t>тайны</a:t>
            </a:r>
          </a:p>
        </p:txBody>
      </p:sp>
      <p:sp>
        <p:nvSpPr>
          <p:cNvPr id="107524" name="Rectangle 6">
            <a:extLst>
              <a:ext uri="{FF2B5EF4-FFF2-40B4-BE49-F238E27FC236}">
                <a16:creationId xmlns:a16="http://schemas.microsoft.com/office/drawing/2014/main" id="{A8CD324A-4EE8-09C4-638F-B638C175F339}"/>
              </a:ext>
            </a:extLst>
          </p:cNvPr>
          <p:cNvSpPr>
            <a:spLocks noChangeArrowheads="1"/>
          </p:cNvSpPr>
          <p:nvPr/>
        </p:nvSpPr>
        <p:spPr bwMode="auto">
          <a:xfrm>
            <a:off x="1774826" y="2997201"/>
            <a:ext cx="2665413" cy="1152525"/>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183:</a:t>
            </a:r>
          </a:p>
          <a:p>
            <a:pPr algn="just"/>
            <a:r>
              <a:rPr lang="ru-RU" altLang="ru-RU" sz="1300">
                <a:latin typeface="Calibri" panose="020F0502020204030204" pitchFamily="34" charset="0"/>
                <a:cs typeface="Calibri" panose="020F0502020204030204" pitchFamily="34" charset="0"/>
              </a:rPr>
              <a:t>незаконное получение и</a:t>
            </a:r>
          </a:p>
          <a:p>
            <a:pPr algn="just"/>
            <a:r>
              <a:rPr lang="ru-RU" altLang="ru-RU" sz="1300">
                <a:latin typeface="Calibri" panose="020F0502020204030204" pitchFamily="34" charset="0"/>
                <a:cs typeface="Calibri" panose="020F0502020204030204" pitchFamily="34" charset="0"/>
              </a:rPr>
              <a:t>разглашение сведений, </a:t>
            </a:r>
          </a:p>
          <a:p>
            <a:pPr algn="just"/>
            <a:r>
              <a:rPr lang="ru-RU" altLang="ru-RU" sz="1300">
                <a:latin typeface="Calibri" panose="020F0502020204030204" pitchFamily="34" charset="0"/>
                <a:cs typeface="Calibri" panose="020F0502020204030204" pitchFamily="34" charset="0"/>
              </a:rPr>
              <a:t>составляющих коммерческую </a:t>
            </a:r>
          </a:p>
          <a:p>
            <a:pPr algn="just"/>
            <a:r>
              <a:rPr lang="ru-RU" altLang="ru-RU" sz="1300">
                <a:latin typeface="Calibri" panose="020F0502020204030204" pitchFamily="34" charset="0"/>
                <a:cs typeface="Calibri" panose="020F0502020204030204" pitchFamily="34" charset="0"/>
              </a:rPr>
              <a:t>или банковскую тайну</a:t>
            </a:r>
          </a:p>
        </p:txBody>
      </p:sp>
      <p:sp>
        <p:nvSpPr>
          <p:cNvPr id="107525" name="Rectangle 7">
            <a:extLst>
              <a:ext uri="{FF2B5EF4-FFF2-40B4-BE49-F238E27FC236}">
                <a16:creationId xmlns:a16="http://schemas.microsoft.com/office/drawing/2014/main" id="{E2C7CA47-23AF-909A-4984-C9718556EFE3}"/>
              </a:ext>
            </a:extLst>
          </p:cNvPr>
          <p:cNvSpPr>
            <a:spLocks noChangeArrowheads="1"/>
          </p:cNvSpPr>
          <p:nvPr/>
        </p:nvSpPr>
        <p:spPr bwMode="auto">
          <a:xfrm>
            <a:off x="1774826" y="4508500"/>
            <a:ext cx="2663825" cy="865188"/>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272:</a:t>
            </a:r>
          </a:p>
          <a:p>
            <a:pPr algn="just"/>
            <a:r>
              <a:rPr lang="ru-RU" altLang="ru-RU" sz="1300">
                <a:latin typeface="Calibri" panose="020F0502020204030204" pitchFamily="34" charset="0"/>
                <a:cs typeface="Calibri" panose="020F0502020204030204" pitchFamily="34" charset="0"/>
              </a:rPr>
              <a:t>неправомерный доступ к </a:t>
            </a:r>
          </a:p>
          <a:p>
            <a:pPr algn="just"/>
            <a:r>
              <a:rPr lang="ru-RU" altLang="ru-RU" sz="1300">
                <a:latin typeface="Calibri" panose="020F0502020204030204" pitchFamily="34" charset="0"/>
                <a:cs typeface="Calibri" panose="020F0502020204030204" pitchFamily="34" charset="0"/>
              </a:rPr>
              <a:t>компьютерной информации</a:t>
            </a:r>
          </a:p>
        </p:txBody>
      </p:sp>
      <p:sp>
        <p:nvSpPr>
          <p:cNvPr id="107526" name="Rectangle 8">
            <a:extLst>
              <a:ext uri="{FF2B5EF4-FFF2-40B4-BE49-F238E27FC236}">
                <a16:creationId xmlns:a16="http://schemas.microsoft.com/office/drawing/2014/main" id="{F8DE7E83-359B-3CD3-8616-531E0145A220}"/>
              </a:ext>
            </a:extLst>
          </p:cNvPr>
          <p:cNvSpPr>
            <a:spLocks noChangeArrowheads="1"/>
          </p:cNvSpPr>
          <p:nvPr/>
        </p:nvSpPr>
        <p:spPr bwMode="auto">
          <a:xfrm>
            <a:off x="4800600" y="5734051"/>
            <a:ext cx="2808288" cy="792163"/>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273:</a:t>
            </a:r>
          </a:p>
          <a:p>
            <a:pPr algn="just"/>
            <a:r>
              <a:rPr lang="ru-RU" altLang="ru-RU" sz="1300">
                <a:latin typeface="Calibri" panose="020F0502020204030204" pitchFamily="34" charset="0"/>
                <a:cs typeface="Calibri" panose="020F0502020204030204" pitchFamily="34" charset="0"/>
              </a:rPr>
              <a:t>создание, использование и </a:t>
            </a:r>
          </a:p>
          <a:p>
            <a:pPr algn="just"/>
            <a:r>
              <a:rPr lang="ru-RU" altLang="ru-RU" sz="1300">
                <a:latin typeface="Calibri" panose="020F0502020204030204" pitchFamily="34" charset="0"/>
                <a:cs typeface="Calibri" panose="020F0502020204030204" pitchFamily="34" charset="0"/>
              </a:rPr>
              <a:t>распространение вредоносных </a:t>
            </a:r>
          </a:p>
          <a:p>
            <a:pPr algn="just"/>
            <a:r>
              <a:rPr lang="ru-RU" altLang="ru-RU" sz="1300">
                <a:latin typeface="Calibri" panose="020F0502020204030204" pitchFamily="34" charset="0"/>
                <a:cs typeface="Calibri" panose="020F0502020204030204" pitchFamily="34" charset="0"/>
              </a:rPr>
              <a:t>программ для ЭВМ</a:t>
            </a:r>
          </a:p>
        </p:txBody>
      </p:sp>
      <p:sp>
        <p:nvSpPr>
          <p:cNvPr id="107527" name="Rectangle 9">
            <a:extLst>
              <a:ext uri="{FF2B5EF4-FFF2-40B4-BE49-F238E27FC236}">
                <a16:creationId xmlns:a16="http://schemas.microsoft.com/office/drawing/2014/main" id="{E4DC46E5-79F5-FE2C-9519-E16C49C5F702}"/>
              </a:ext>
            </a:extLst>
          </p:cNvPr>
          <p:cNvSpPr>
            <a:spLocks noChangeArrowheads="1"/>
          </p:cNvSpPr>
          <p:nvPr/>
        </p:nvSpPr>
        <p:spPr bwMode="auto">
          <a:xfrm>
            <a:off x="7824789" y="1916114"/>
            <a:ext cx="2663825" cy="649287"/>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Arial" panose="020B0604020202020204" pitchFamily="34" charset="0"/>
              </a:rPr>
              <a:t>Ст. 276:</a:t>
            </a:r>
          </a:p>
          <a:p>
            <a:pPr algn="just"/>
            <a:r>
              <a:rPr lang="ru-RU" altLang="ru-RU" sz="1300">
                <a:latin typeface="Arial" panose="020B0604020202020204" pitchFamily="34" charset="0"/>
              </a:rPr>
              <a:t>шпионаж</a:t>
            </a:r>
          </a:p>
        </p:txBody>
      </p:sp>
      <p:sp>
        <p:nvSpPr>
          <p:cNvPr id="107528" name="Rectangle 10">
            <a:extLst>
              <a:ext uri="{FF2B5EF4-FFF2-40B4-BE49-F238E27FC236}">
                <a16:creationId xmlns:a16="http://schemas.microsoft.com/office/drawing/2014/main" id="{EB9A0817-620E-527A-B6C0-DD390DD21036}"/>
              </a:ext>
            </a:extLst>
          </p:cNvPr>
          <p:cNvSpPr>
            <a:spLocks noChangeArrowheads="1"/>
          </p:cNvSpPr>
          <p:nvPr/>
        </p:nvSpPr>
        <p:spPr bwMode="auto">
          <a:xfrm>
            <a:off x="7824789" y="3068638"/>
            <a:ext cx="2663825" cy="1008062"/>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138:</a:t>
            </a:r>
          </a:p>
          <a:p>
            <a:pPr algn="just"/>
            <a:r>
              <a:rPr lang="ru-RU" altLang="ru-RU" sz="1300">
                <a:latin typeface="Calibri" panose="020F0502020204030204" pitchFamily="34" charset="0"/>
                <a:cs typeface="Calibri" panose="020F0502020204030204" pitchFamily="34" charset="0"/>
              </a:rPr>
              <a:t>нарушение тайны переписки</a:t>
            </a:r>
          </a:p>
          <a:p>
            <a:pPr algn="just"/>
            <a:r>
              <a:rPr lang="ru-RU" altLang="ru-RU" sz="1300">
                <a:latin typeface="Calibri" panose="020F0502020204030204" pitchFamily="34" charset="0"/>
                <a:cs typeface="Calibri" panose="020F0502020204030204" pitchFamily="34" charset="0"/>
              </a:rPr>
              <a:t>телефонных переговоров,</a:t>
            </a:r>
          </a:p>
          <a:p>
            <a:pPr algn="just"/>
            <a:r>
              <a:rPr lang="ru-RU" altLang="ru-RU" sz="1300">
                <a:latin typeface="Calibri" panose="020F0502020204030204" pitchFamily="34" charset="0"/>
                <a:cs typeface="Calibri" panose="020F0502020204030204" pitchFamily="34" charset="0"/>
              </a:rPr>
              <a:t>почтовых, телеграфных</a:t>
            </a:r>
          </a:p>
          <a:p>
            <a:pPr algn="just"/>
            <a:r>
              <a:rPr lang="ru-RU" altLang="ru-RU" sz="1300">
                <a:latin typeface="Calibri" panose="020F0502020204030204" pitchFamily="34" charset="0"/>
                <a:cs typeface="Calibri" panose="020F0502020204030204" pitchFamily="34" charset="0"/>
              </a:rPr>
              <a:t>или иных сообщений</a:t>
            </a:r>
          </a:p>
        </p:txBody>
      </p:sp>
      <p:sp>
        <p:nvSpPr>
          <p:cNvPr id="107529" name="Rectangle 11">
            <a:extLst>
              <a:ext uri="{FF2B5EF4-FFF2-40B4-BE49-F238E27FC236}">
                <a16:creationId xmlns:a16="http://schemas.microsoft.com/office/drawing/2014/main" id="{81114DFA-DE7F-BF9F-A01C-5CEFF1A14A7B}"/>
              </a:ext>
            </a:extLst>
          </p:cNvPr>
          <p:cNvSpPr>
            <a:spLocks noChangeArrowheads="1"/>
          </p:cNvSpPr>
          <p:nvPr/>
        </p:nvSpPr>
        <p:spPr bwMode="auto">
          <a:xfrm>
            <a:off x="7751763" y="4437064"/>
            <a:ext cx="2736850" cy="936625"/>
          </a:xfrm>
          <a:prstGeom prst="rect">
            <a:avLst/>
          </a:prstGeom>
          <a:gradFill rotWithShape="1">
            <a:gsLst>
              <a:gs pos="0">
                <a:srgbClr val="FF0000"/>
              </a:gs>
              <a:gs pos="100000">
                <a:srgbClr val="FFFFFF"/>
              </a:gs>
            </a:gsLst>
            <a:lin ang="5400000" scaled="1"/>
          </a:gra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sz="1300">
                <a:latin typeface="Calibri" panose="020F0502020204030204" pitchFamily="34" charset="0"/>
                <a:cs typeface="Calibri" panose="020F0502020204030204" pitchFamily="34" charset="0"/>
              </a:rPr>
              <a:t>Ст. 274:</a:t>
            </a:r>
          </a:p>
          <a:p>
            <a:pPr algn="just"/>
            <a:r>
              <a:rPr lang="ru-RU" altLang="ru-RU" sz="1300">
                <a:latin typeface="Calibri" panose="020F0502020204030204" pitchFamily="34" charset="0"/>
                <a:cs typeface="Calibri" panose="020F0502020204030204" pitchFamily="34" charset="0"/>
              </a:rPr>
              <a:t>нарушение правил </a:t>
            </a:r>
          </a:p>
          <a:p>
            <a:pPr algn="just"/>
            <a:r>
              <a:rPr lang="ru-RU" altLang="ru-RU" sz="1300">
                <a:latin typeface="Calibri" panose="020F0502020204030204" pitchFamily="34" charset="0"/>
                <a:cs typeface="Calibri" panose="020F0502020204030204" pitchFamily="34" charset="0"/>
              </a:rPr>
              <a:t>эксплуатации ЭВМ, системы </a:t>
            </a:r>
          </a:p>
          <a:p>
            <a:pPr algn="just"/>
            <a:r>
              <a:rPr lang="ru-RU" altLang="ru-RU" sz="1300">
                <a:latin typeface="Calibri" panose="020F0502020204030204" pitchFamily="34" charset="0"/>
                <a:cs typeface="Calibri" panose="020F0502020204030204" pitchFamily="34" charset="0"/>
              </a:rPr>
              <a:t>ЭВМ или их сети</a:t>
            </a:r>
          </a:p>
        </p:txBody>
      </p:sp>
      <p:sp>
        <p:nvSpPr>
          <p:cNvPr id="107530" name="Line 12">
            <a:extLst>
              <a:ext uri="{FF2B5EF4-FFF2-40B4-BE49-F238E27FC236}">
                <a16:creationId xmlns:a16="http://schemas.microsoft.com/office/drawing/2014/main" id="{3C47AEAC-C627-6957-C1A7-69E81541E836}"/>
              </a:ext>
            </a:extLst>
          </p:cNvPr>
          <p:cNvSpPr>
            <a:spLocks noChangeShapeType="1"/>
          </p:cNvSpPr>
          <p:nvPr/>
        </p:nvSpPr>
        <p:spPr bwMode="auto">
          <a:xfrm flipV="1">
            <a:off x="6167438" y="1700214"/>
            <a:ext cx="0" cy="7207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1" name="Line 13">
            <a:extLst>
              <a:ext uri="{FF2B5EF4-FFF2-40B4-BE49-F238E27FC236}">
                <a16:creationId xmlns:a16="http://schemas.microsoft.com/office/drawing/2014/main" id="{12B550A5-238D-6BA2-7E19-0D8C0FCAE18C}"/>
              </a:ext>
            </a:extLst>
          </p:cNvPr>
          <p:cNvSpPr>
            <a:spLocks noChangeShapeType="1"/>
          </p:cNvSpPr>
          <p:nvPr/>
        </p:nvSpPr>
        <p:spPr bwMode="auto">
          <a:xfrm flipV="1">
            <a:off x="6743700" y="2205038"/>
            <a:ext cx="1081088"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2" name="Line 14">
            <a:extLst>
              <a:ext uri="{FF2B5EF4-FFF2-40B4-BE49-F238E27FC236}">
                <a16:creationId xmlns:a16="http://schemas.microsoft.com/office/drawing/2014/main" id="{1769FE99-36CB-7F19-8A29-38E787E44955}"/>
              </a:ext>
            </a:extLst>
          </p:cNvPr>
          <p:cNvSpPr>
            <a:spLocks noChangeShapeType="1"/>
          </p:cNvSpPr>
          <p:nvPr/>
        </p:nvSpPr>
        <p:spPr bwMode="auto">
          <a:xfrm>
            <a:off x="6888164" y="3429000"/>
            <a:ext cx="9366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3" name="Line 15">
            <a:extLst>
              <a:ext uri="{FF2B5EF4-FFF2-40B4-BE49-F238E27FC236}">
                <a16:creationId xmlns:a16="http://schemas.microsoft.com/office/drawing/2014/main" id="{86ED6760-8786-AAFE-9D94-0DE61532BA65}"/>
              </a:ext>
            </a:extLst>
          </p:cNvPr>
          <p:cNvSpPr>
            <a:spLocks noChangeShapeType="1"/>
          </p:cNvSpPr>
          <p:nvPr/>
        </p:nvSpPr>
        <p:spPr bwMode="auto">
          <a:xfrm>
            <a:off x="6672263" y="4508501"/>
            <a:ext cx="1079500" cy="5762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4" name="Line 16">
            <a:extLst>
              <a:ext uri="{FF2B5EF4-FFF2-40B4-BE49-F238E27FC236}">
                <a16:creationId xmlns:a16="http://schemas.microsoft.com/office/drawing/2014/main" id="{27DA59AF-7BC2-2FAC-90E9-8E45236A54C2}"/>
              </a:ext>
            </a:extLst>
          </p:cNvPr>
          <p:cNvSpPr>
            <a:spLocks noChangeShapeType="1"/>
          </p:cNvSpPr>
          <p:nvPr/>
        </p:nvSpPr>
        <p:spPr bwMode="auto">
          <a:xfrm>
            <a:off x="6167438" y="4797426"/>
            <a:ext cx="0" cy="10080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5" name="Line 17">
            <a:extLst>
              <a:ext uri="{FF2B5EF4-FFF2-40B4-BE49-F238E27FC236}">
                <a16:creationId xmlns:a16="http://schemas.microsoft.com/office/drawing/2014/main" id="{02D060CB-FD33-60DE-AB9F-D3AEB055AA84}"/>
              </a:ext>
            </a:extLst>
          </p:cNvPr>
          <p:cNvSpPr>
            <a:spLocks noChangeShapeType="1"/>
          </p:cNvSpPr>
          <p:nvPr/>
        </p:nvSpPr>
        <p:spPr bwMode="auto">
          <a:xfrm flipH="1" flipV="1">
            <a:off x="4440238" y="2276476"/>
            <a:ext cx="1223962"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6" name="Line 18">
            <a:extLst>
              <a:ext uri="{FF2B5EF4-FFF2-40B4-BE49-F238E27FC236}">
                <a16:creationId xmlns:a16="http://schemas.microsoft.com/office/drawing/2014/main" id="{FE45E185-D50B-E3DA-39C5-44498D9C370E}"/>
              </a:ext>
            </a:extLst>
          </p:cNvPr>
          <p:cNvSpPr>
            <a:spLocks noChangeShapeType="1"/>
          </p:cNvSpPr>
          <p:nvPr/>
        </p:nvSpPr>
        <p:spPr bwMode="auto">
          <a:xfrm flipH="1">
            <a:off x="4440238" y="3429000"/>
            <a:ext cx="10080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7" name="Line 19">
            <a:extLst>
              <a:ext uri="{FF2B5EF4-FFF2-40B4-BE49-F238E27FC236}">
                <a16:creationId xmlns:a16="http://schemas.microsoft.com/office/drawing/2014/main" id="{A0E752ED-1301-C937-07E0-7C125FB4F971}"/>
              </a:ext>
            </a:extLst>
          </p:cNvPr>
          <p:cNvSpPr>
            <a:spLocks noChangeShapeType="1"/>
          </p:cNvSpPr>
          <p:nvPr/>
        </p:nvSpPr>
        <p:spPr bwMode="auto">
          <a:xfrm flipH="1">
            <a:off x="4440238" y="4437064"/>
            <a:ext cx="1223962" cy="7207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07538" name="AutoShape 21">
            <a:extLst>
              <a:ext uri="{FF2B5EF4-FFF2-40B4-BE49-F238E27FC236}">
                <a16:creationId xmlns:a16="http://schemas.microsoft.com/office/drawing/2014/main" id="{F1961C52-C6AB-4027-3637-174D2011B983}"/>
              </a:ext>
            </a:extLst>
          </p:cNvPr>
          <p:cNvSpPr>
            <a:spLocks noChangeArrowheads="1"/>
          </p:cNvSpPr>
          <p:nvPr/>
        </p:nvSpPr>
        <p:spPr bwMode="auto">
          <a:xfrm>
            <a:off x="4800601" y="1630363"/>
            <a:ext cx="2735263" cy="3816350"/>
          </a:xfrm>
          <a:prstGeom prst="irregularSeal1">
            <a:avLst/>
          </a:prstGeom>
          <a:solidFill>
            <a:schemeClr val="accent1"/>
          </a:solidFill>
          <a:ln w="9525">
            <a:solidFill>
              <a:schemeClr val="tx1"/>
            </a:solidFill>
            <a:miter lim="800000"/>
            <a:headEnd/>
            <a:tailEnd/>
          </a:ln>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endParaRPr lang="ru-RU" altLang="ru-RU">
              <a:latin typeface="Calibri" panose="020F0502020204030204" pitchFamily="34" charset="0"/>
              <a:cs typeface="Calibri" panose="020F0502020204030204" pitchFamily="34" charset="0"/>
            </a:endParaRPr>
          </a:p>
        </p:txBody>
      </p:sp>
      <p:sp>
        <p:nvSpPr>
          <p:cNvPr id="107539" name="Oval 22">
            <a:extLst>
              <a:ext uri="{FF2B5EF4-FFF2-40B4-BE49-F238E27FC236}">
                <a16:creationId xmlns:a16="http://schemas.microsoft.com/office/drawing/2014/main" id="{F929A470-F313-25EA-03A6-76B6A9098BFF}"/>
              </a:ext>
            </a:extLst>
          </p:cNvPr>
          <p:cNvSpPr>
            <a:spLocks noChangeArrowheads="1"/>
          </p:cNvSpPr>
          <p:nvPr/>
        </p:nvSpPr>
        <p:spPr bwMode="auto">
          <a:xfrm>
            <a:off x="5448301" y="2420939"/>
            <a:ext cx="1439863" cy="2376487"/>
          </a:xfrm>
          <a:prstGeom prst="ellipse">
            <a:avLst/>
          </a:prstGeom>
          <a:gradFill rotWithShape="1">
            <a:gsLst>
              <a:gs pos="0">
                <a:srgbClr val="FF0000"/>
              </a:gs>
              <a:gs pos="100000">
                <a:srgbClr val="FFFFFF"/>
              </a:gs>
            </a:gsLst>
            <a:path path="shape">
              <a:fillToRect l="50000" t="50000" r="50000" b="50000"/>
            </a:path>
          </a:gradFill>
          <a:ln w="9525">
            <a:solidFill>
              <a:schemeClr val="tx1"/>
            </a:solidFill>
            <a:round/>
            <a:headEnd/>
            <a:tailEnd/>
          </a:ln>
          <a:effectLst>
            <a:outerShdw dist="107763" dir="18900000" algn="ctr" rotWithShape="0">
              <a:schemeClr val="bg2">
                <a:alpha val="50000"/>
              </a:schemeClr>
            </a:outerShdw>
          </a:effectLst>
        </p:spPr>
        <p:txBody>
          <a:bodyPr wrap="none" anchor="ct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r>
              <a:rPr lang="ru-RU" altLang="ru-RU" sz="1300">
                <a:latin typeface="Calibri" panose="020F0502020204030204" pitchFamily="34" charset="0"/>
                <a:cs typeface="Calibri" panose="020F0502020204030204" pitchFamily="34" charset="0"/>
              </a:rPr>
              <a:t>УГОЛОВНЫЙ</a:t>
            </a:r>
          </a:p>
          <a:p>
            <a:pPr algn="ctr"/>
            <a:r>
              <a:rPr lang="ru-RU" altLang="ru-RU" sz="1300">
                <a:latin typeface="Calibri" panose="020F0502020204030204" pitchFamily="34" charset="0"/>
                <a:cs typeface="Calibri" panose="020F0502020204030204" pitchFamily="34" charset="0"/>
              </a:rPr>
              <a:t>КОДЕКС</a:t>
            </a:r>
          </a:p>
          <a:p>
            <a:pPr algn="ctr"/>
            <a:r>
              <a:rPr lang="ru-RU" altLang="ru-RU" sz="1300">
                <a:latin typeface="Calibri" panose="020F0502020204030204" pitchFamily="34" charset="0"/>
                <a:cs typeface="Calibri" panose="020F0502020204030204" pitchFamily="34" charset="0"/>
              </a:rPr>
              <a:t>Российской </a:t>
            </a:r>
          </a:p>
          <a:p>
            <a:pPr algn="ctr"/>
            <a:r>
              <a:rPr lang="ru-RU" altLang="ru-RU" sz="1300">
                <a:latin typeface="Calibri" panose="020F0502020204030204" pitchFamily="34" charset="0"/>
                <a:cs typeface="Calibri" panose="020F0502020204030204" pitchFamily="34" charset="0"/>
              </a:rPr>
              <a:t>Федерации</a:t>
            </a:r>
          </a:p>
        </p:txBody>
      </p:sp>
      <p:sp>
        <p:nvSpPr>
          <p:cNvPr id="107540" name="Прямоугольник 1">
            <a:extLst>
              <a:ext uri="{FF2B5EF4-FFF2-40B4-BE49-F238E27FC236}">
                <a16:creationId xmlns:a16="http://schemas.microsoft.com/office/drawing/2014/main" id="{4F25F8B6-9EDA-14DC-2CB4-86DEC0C7ED70}"/>
              </a:ext>
            </a:extLst>
          </p:cNvPr>
          <p:cNvSpPr>
            <a:spLocks noChangeArrowheads="1"/>
          </p:cNvSpPr>
          <p:nvPr/>
        </p:nvSpPr>
        <p:spPr bwMode="auto">
          <a:xfrm>
            <a:off x="12701" y="167483"/>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r>
              <a:rPr lang="ru-RU" altLang="ru-RU" dirty="0">
                <a:solidFill>
                  <a:schemeClr val="bg1"/>
                </a:solidFill>
                <a:latin typeface="Calibri" panose="020F0502020204030204" pitchFamily="34" charset="0"/>
                <a:cs typeface="Calibri" panose="020F0502020204030204" pitchFamily="34" charset="0"/>
              </a:rPr>
              <a:t>ОСНОВНЫЕ НАКАЗУЕМЫЕ ДЕЯНИЯ В ИНФОРМАЦИОННОЙ СФЕРЕ</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E466064A-B2BC-9D57-B830-0630F98EF674}"/>
              </a:ext>
            </a:extLst>
          </p:cNvPr>
          <p:cNvSpPr>
            <a:spLocks noGrp="1" noChangeArrowheads="1"/>
          </p:cNvSpPr>
          <p:nvPr>
            <p:ph type="body" idx="4294967295"/>
          </p:nvPr>
        </p:nvSpPr>
        <p:spPr bwMode="auto">
          <a:xfrm>
            <a:off x="567267" y="1810280"/>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Поэтому законодательно установлено, что в случае причинения существенного вреда в результате указанных действий, а также при наступлении по неосторожности тяжких последствий описанные деяния наказуемы в уголовном порядке, если они повлекли уничтожение, блокирование или модификацию охраняемой законом информации ЭВМ (ст. 274 УК РФ).</a:t>
            </a:r>
          </a:p>
        </p:txBody>
      </p:sp>
      <p:sp>
        <p:nvSpPr>
          <p:cNvPr id="125955" name="Прямоугольник 4">
            <a:extLst>
              <a:ext uri="{FF2B5EF4-FFF2-40B4-BE49-F238E27FC236}">
                <a16:creationId xmlns:a16="http://schemas.microsoft.com/office/drawing/2014/main" id="{0EB9EB6F-25AF-FE09-1AB8-A8187ADD19EF}"/>
              </a:ext>
            </a:extLst>
          </p:cNvPr>
          <p:cNvSpPr>
            <a:spLocks noChangeArrowheads="1"/>
          </p:cNvSpPr>
          <p:nvPr/>
        </p:nvSpPr>
        <p:spPr bwMode="auto">
          <a:xfrm>
            <a:off x="-152399" y="491331"/>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93E7CC55-8F40-4DF6-AF1A-DC85917B65F9}"/>
              </a:ext>
            </a:extLst>
          </p:cNvPr>
          <p:cNvSpPr>
            <a:spLocks noGrp="1" noChangeArrowheads="1"/>
          </p:cNvSpPr>
          <p:nvPr>
            <p:ph type="body" idx="4294967295"/>
          </p:nvPr>
        </p:nvSpPr>
        <p:spPr bwMode="auto">
          <a:xfrm>
            <a:off x="330200" y="1420284"/>
            <a:ext cx="8496300" cy="568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r">
              <a:spcBef>
                <a:spcPct val="0"/>
              </a:spcBef>
              <a:buNone/>
            </a:pPr>
            <a:r>
              <a:rPr lang="ru-RU" altLang="ru-RU" sz="2000" b="1" dirty="0">
                <a:latin typeface="Calibri" panose="020F0502020204030204" pitchFamily="34" charset="0"/>
                <a:cs typeface="Calibri" panose="020F0502020204030204" pitchFamily="34" charset="0"/>
              </a:rPr>
              <a:t> </a:t>
            </a:r>
            <a:r>
              <a:rPr lang="ru-RU" altLang="ru-RU" sz="2000" b="1" dirty="0">
                <a:solidFill>
                  <a:srgbClr val="0000FF"/>
                </a:solidFill>
                <a:latin typeface="Calibri" panose="020F0502020204030204" pitchFamily="34" charset="0"/>
                <a:cs typeface="Calibri" panose="020F0502020204030204" pitchFamily="34" charset="0"/>
              </a:rPr>
              <a:t>Статья 274. Нарушение правил эксплуатации средств хранения, обработки или передачи компьютерной информации и информационно-телекоммуникационных сетей</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1. Нарушение правил эксплуатации средств хранения, обработки или передачи охраняемой компьютерной информации либо информационно-телекоммуникационных сетей и оконечного оборудования, а также правил доступа к информационно-телекоммуникационным сетям, повлекшее уничтожение, блокирование, модификацию либо копирование компьютерной информации, причинившее крупный ущерб,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наказывается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штрафом в размере до 500 000 рублей или в размере заработной платы или иного дохода осужденного за период до восемнадцати месяцев,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либо исправительными работами на срок от шести месяцев до одного года,</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либо ограничением свободы на срок до двух лет,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либо принудительными работами на срок до двух лет, </a:t>
            </a:r>
          </a:p>
          <a:p>
            <a:pPr marL="95250" indent="-95250" algn="just">
              <a:spcBef>
                <a:spcPct val="0"/>
              </a:spcBef>
              <a:buNone/>
            </a:pPr>
            <a:r>
              <a:rPr lang="ru-RU" altLang="ru-RU" sz="2000" b="1" dirty="0">
                <a:latin typeface="Calibri" panose="020F0502020204030204" pitchFamily="34" charset="0"/>
                <a:cs typeface="Calibri" panose="020F0502020204030204" pitchFamily="34" charset="0"/>
              </a:rPr>
              <a:t>— либо лишением свободы на тот же срок.</a:t>
            </a:r>
          </a:p>
        </p:txBody>
      </p:sp>
      <p:sp>
        <p:nvSpPr>
          <p:cNvPr id="126979" name="Прямоугольник 4">
            <a:extLst>
              <a:ext uri="{FF2B5EF4-FFF2-40B4-BE49-F238E27FC236}">
                <a16:creationId xmlns:a16="http://schemas.microsoft.com/office/drawing/2014/main" id="{39FAD893-5CB5-27DE-6686-4A3DCA3F2DAE}"/>
              </a:ext>
            </a:extLst>
          </p:cNvPr>
          <p:cNvSpPr>
            <a:spLocks noChangeArrowheads="1"/>
          </p:cNvSpPr>
          <p:nvPr/>
        </p:nvSpPr>
        <p:spPr bwMode="auto">
          <a:xfrm>
            <a:off x="330200" y="362481"/>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Прямоугольник 1">
            <a:extLst>
              <a:ext uri="{FF2B5EF4-FFF2-40B4-BE49-F238E27FC236}">
                <a16:creationId xmlns:a16="http://schemas.microsoft.com/office/drawing/2014/main" id="{08CDE7F1-1532-628E-F119-BB60190B5840}"/>
              </a:ext>
            </a:extLst>
          </p:cNvPr>
          <p:cNvSpPr>
            <a:spLocks noChangeArrowheads="1"/>
          </p:cNvSpPr>
          <p:nvPr/>
        </p:nvSpPr>
        <p:spPr bwMode="auto">
          <a:xfrm>
            <a:off x="1084264" y="2306108"/>
            <a:ext cx="91440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just"/>
            <a:r>
              <a:rPr lang="ru-RU" altLang="ru-RU" dirty="0">
                <a:latin typeface="Calibri" panose="020F0502020204030204" pitchFamily="34" charset="0"/>
                <a:cs typeface="Calibri" panose="020F0502020204030204" pitchFamily="34" charset="0"/>
              </a:rPr>
              <a:t>2. Деяние, предусмотренное частью первой настоящей статьи, если оно повлекло тяжкие последствия или создало угрозу их наступления, -</a:t>
            </a:r>
          </a:p>
          <a:p>
            <a:pPr algn="just"/>
            <a:r>
              <a:rPr lang="ru-RU" altLang="ru-RU" dirty="0">
                <a:latin typeface="Calibri" panose="020F0502020204030204" pitchFamily="34" charset="0"/>
                <a:cs typeface="Calibri" panose="020F0502020204030204" pitchFamily="34" charset="0"/>
              </a:rPr>
              <a:t>наказывается принудительными работами на срок </a:t>
            </a:r>
            <a:r>
              <a:rPr lang="ru-RU" altLang="ru-RU" u="sng" dirty="0">
                <a:latin typeface="Calibri" panose="020F0502020204030204" pitchFamily="34" charset="0"/>
                <a:cs typeface="Calibri" panose="020F0502020204030204" pitchFamily="34" charset="0"/>
              </a:rPr>
              <a:t>до пяти лет</a:t>
            </a:r>
            <a:r>
              <a:rPr lang="ru-RU" altLang="ru-RU" dirty="0">
                <a:latin typeface="Calibri" panose="020F0502020204030204" pitchFamily="34" charset="0"/>
                <a:cs typeface="Calibri" panose="020F0502020204030204" pitchFamily="34" charset="0"/>
              </a:rPr>
              <a:t> либо лишением свободы на тот же срок.</a:t>
            </a:r>
          </a:p>
        </p:txBody>
      </p:sp>
      <p:sp>
        <p:nvSpPr>
          <p:cNvPr id="128003" name="Прямоугольник 2">
            <a:extLst>
              <a:ext uri="{FF2B5EF4-FFF2-40B4-BE49-F238E27FC236}">
                <a16:creationId xmlns:a16="http://schemas.microsoft.com/office/drawing/2014/main" id="{5E0F70D9-0024-42CE-145D-378183A95CF1}"/>
              </a:ext>
            </a:extLst>
          </p:cNvPr>
          <p:cNvSpPr>
            <a:spLocks noChangeArrowheads="1"/>
          </p:cNvSpPr>
          <p:nvPr/>
        </p:nvSpPr>
        <p:spPr bwMode="auto">
          <a:xfrm>
            <a:off x="575734" y="379414"/>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5AC91FC0-7BE4-ABDE-3F53-96D2037D9920}"/>
              </a:ext>
            </a:extLst>
          </p:cNvPr>
          <p:cNvSpPr>
            <a:spLocks noGrp="1" noChangeArrowheads="1"/>
          </p:cNvSpPr>
          <p:nvPr>
            <p:ph type="body" idx="4294967295"/>
          </p:nvPr>
        </p:nvSpPr>
        <p:spPr bwMode="auto">
          <a:xfrm>
            <a:off x="305331" y="1932517"/>
            <a:ext cx="9144000" cy="52181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	В случае противоправного использования возможностей компьютерной техники и современных средств связи уже сейчас достаточно трудно юридически верно определить место совершения преступления. </a:t>
            </a:r>
          </a:p>
          <a:p>
            <a:pPr marL="95250" indent="-95250" algn="just">
              <a:buNone/>
            </a:pPr>
            <a:r>
              <a:rPr lang="ru-RU" altLang="ru-RU" sz="2000" b="1" dirty="0">
                <a:latin typeface="Calibri" panose="020F0502020204030204" pitchFamily="34" charset="0"/>
                <a:cs typeface="Calibri" panose="020F0502020204030204" pitchFamily="34" charset="0"/>
              </a:rPr>
              <a:t>	С учетом существующих технических возможностей и тенденций развития преступного мира можно прогнозировать осложнение ситуации.</a:t>
            </a:r>
          </a:p>
          <a:p>
            <a:pPr marL="95250" indent="-95250" algn="just">
              <a:buNone/>
            </a:pPr>
            <a:r>
              <a:rPr lang="ru-RU" altLang="ru-RU" sz="2000" b="1" dirty="0">
                <a:latin typeface="Calibri" panose="020F0502020204030204" pitchFamily="34" charset="0"/>
                <a:cs typeface="Calibri" panose="020F0502020204030204" pitchFamily="34" charset="0"/>
              </a:rPr>
              <a:t>	Представляется, что место расположения ЭВМ, с помощью которой злоумышленник совершает посягательство, крайне редко будет совпадать с местом расположения объекта посягательства.</a:t>
            </a:r>
          </a:p>
        </p:txBody>
      </p:sp>
      <p:sp>
        <p:nvSpPr>
          <p:cNvPr id="129027" name="Прямоугольник 4">
            <a:extLst>
              <a:ext uri="{FF2B5EF4-FFF2-40B4-BE49-F238E27FC236}">
                <a16:creationId xmlns:a16="http://schemas.microsoft.com/office/drawing/2014/main" id="{68C6114B-6E85-C039-8587-AFDEA3904495}"/>
              </a:ext>
            </a:extLst>
          </p:cNvPr>
          <p:cNvSpPr>
            <a:spLocks noChangeArrowheads="1"/>
          </p:cNvSpPr>
          <p:nvPr/>
        </p:nvSpPr>
        <p:spPr bwMode="auto">
          <a:xfrm>
            <a:off x="745068" y="345548"/>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68CDA515-F474-B81E-1C50-57C64380131F}"/>
              </a:ext>
            </a:extLst>
          </p:cNvPr>
          <p:cNvSpPr>
            <a:spLocks noGrp="1" noChangeArrowheads="1"/>
          </p:cNvSpPr>
          <p:nvPr>
            <p:ph type="body" idx="4294967295"/>
          </p:nvPr>
        </p:nvSpPr>
        <p:spPr bwMode="auto">
          <a:xfrm>
            <a:off x="398199" y="1535112"/>
            <a:ext cx="9144000" cy="4929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	Кроме того, для уголовно-правовой квалификации деяний иногда значимо место, где наступили вредные последствия общественно опасного деяния. </a:t>
            </a:r>
          </a:p>
          <a:p>
            <a:pPr marL="95250" indent="-95250" algn="just">
              <a:buNone/>
            </a:pPr>
            <a:r>
              <a:rPr lang="ru-RU" altLang="ru-RU" sz="2000" b="1" dirty="0">
                <a:latin typeface="Calibri" panose="020F0502020204030204" pitchFamily="34" charset="0"/>
                <a:cs typeface="Calibri" panose="020F0502020204030204" pitchFamily="34" charset="0"/>
              </a:rPr>
              <a:t>	Если объектом посягательства явилась компьютерная информация, то преступные последствия деяния, в свою очередь, могут наступить в месте, отличном от места хранения этой информации. </a:t>
            </a:r>
          </a:p>
          <a:p>
            <a:pPr marL="95250" indent="-95250" algn="just">
              <a:buNone/>
            </a:pPr>
            <a:r>
              <a:rPr lang="ru-RU" altLang="ru-RU" sz="2000" b="1" dirty="0">
                <a:latin typeface="Calibri" panose="020F0502020204030204" pitchFamily="34" charset="0"/>
                <a:cs typeface="Calibri" panose="020F0502020204030204" pitchFamily="34" charset="0"/>
              </a:rPr>
              <a:t>	С учетом возможностей, предоставляемых компьютерными сетями, нельзя исключить, что преступные последствия наступят либо в какой-то конкретной и единственной точке земного шара, либо на территории нескольких государств, либо на территории всех государств, имеющих доступ в сеть.</a:t>
            </a:r>
          </a:p>
        </p:txBody>
      </p:sp>
      <p:sp>
        <p:nvSpPr>
          <p:cNvPr id="130051" name="Прямоугольник 4">
            <a:extLst>
              <a:ext uri="{FF2B5EF4-FFF2-40B4-BE49-F238E27FC236}">
                <a16:creationId xmlns:a16="http://schemas.microsoft.com/office/drawing/2014/main" id="{6178FFD4-742E-1010-3B43-C6AAC2864BAA}"/>
              </a:ext>
            </a:extLst>
          </p:cNvPr>
          <p:cNvSpPr>
            <a:spLocks noChangeArrowheads="1"/>
          </p:cNvSpPr>
          <p:nvPr/>
        </p:nvSpPr>
        <p:spPr bwMode="auto">
          <a:xfrm>
            <a:off x="618068" y="393700"/>
            <a:ext cx="8704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Times New Roman" panose="02020603050405020304" pitchFamily="18" charset="0"/>
              </a:rPr>
              <a:t>УГОЛОВНЫЙ  КОДЕКС РОССИЙСКОЙ ФЕДЕРАЦИИ</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6" name="Rectangle 4">
            <a:extLst>
              <a:ext uri="{FF2B5EF4-FFF2-40B4-BE49-F238E27FC236}">
                <a16:creationId xmlns:a16="http://schemas.microsoft.com/office/drawing/2014/main" id="{204BFBE3-74DA-316C-4452-CD7D49369C48}"/>
              </a:ext>
            </a:extLst>
          </p:cNvPr>
          <p:cNvSpPr>
            <a:spLocks noGrp="1" noChangeArrowheads="1"/>
          </p:cNvSpPr>
          <p:nvPr>
            <p:ph type="subTitle" idx="1"/>
          </p:nvPr>
        </p:nvSpPr>
        <p:spPr>
          <a:xfrm>
            <a:off x="2778125" y="1554164"/>
            <a:ext cx="6400800" cy="4846637"/>
          </a:xfrm>
        </p:spPr>
        <p:txBody>
          <a:bodyPr>
            <a:normAutofit fontScale="92500" lnSpcReduction="10000"/>
          </a:bodyPr>
          <a:lstStyle/>
          <a:p>
            <a:pPr eaLnBrk="1" hangingPunct="1">
              <a:defRPr/>
            </a:pPr>
            <a:r>
              <a:rPr lang="ru-RU" sz="2200" b="1" u="sng" dirty="0">
                <a:solidFill>
                  <a:srgbClr val="FF0000"/>
                </a:solidFill>
                <a:latin typeface="Calibri" panose="020F0502020204030204" pitchFamily="34" charset="0"/>
                <a:cs typeface="Calibri" panose="020F0502020204030204" pitchFamily="34" charset="0"/>
              </a:rPr>
              <a:t>Глава 13. Административные правонарушения в области связи и информации</a:t>
            </a:r>
          </a:p>
          <a:p>
            <a:pPr algn="l" eaLnBrk="1" hangingPunct="1">
              <a:defRPr/>
            </a:pPr>
            <a:r>
              <a:rPr lang="ru-RU" sz="2200" b="1" dirty="0">
                <a:solidFill>
                  <a:srgbClr val="A50021"/>
                </a:solidFill>
                <a:latin typeface="Calibri" panose="020F0502020204030204" pitchFamily="34" charset="0"/>
                <a:cs typeface="Calibri" panose="020F0502020204030204" pitchFamily="34" charset="0"/>
              </a:rPr>
              <a:t>Статья  13.12. Нарушение правил защиты информации</a:t>
            </a:r>
            <a:endParaRPr lang="ru-RU" sz="2200" b="1" dirty="0">
              <a:latin typeface="Calibri" panose="020F0502020204030204" pitchFamily="34" charset="0"/>
              <a:cs typeface="Calibri" panose="020F0502020204030204" pitchFamily="34" charset="0"/>
            </a:endParaRPr>
          </a:p>
          <a:p>
            <a:pPr marL="457200" indent="-457200" algn="l">
              <a:spcBef>
                <a:spcPct val="50000"/>
              </a:spcBef>
              <a:defRPr/>
            </a:pPr>
            <a:r>
              <a:rPr lang="ru-RU" sz="2200" b="1" dirty="0">
                <a:solidFill>
                  <a:srgbClr val="FF0000"/>
                </a:solidFill>
                <a:latin typeface="Calibri" panose="020F0502020204030204" pitchFamily="34" charset="0"/>
                <a:cs typeface="Calibri" panose="020F0502020204030204" pitchFamily="34" charset="0"/>
              </a:rPr>
              <a:t>п. 2.</a:t>
            </a:r>
            <a:r>
              <a:rPr lang="ru-RU" sz="2200" b="1" dirty="0">
                <a:latin typeface="Calibri" panose="020F0502020204030204" pitchFamily="34" charset="0"/>
                <a:cs typeface="Calibri" panose="020F0502020204030204" pitchFamily="34" charset="0"/>
              </a:rPr>
              <a:t> Использование   </a:t>
            </a:r>
            <a:r>
              <a:rPr lang="ru-RU" sz="2200" b="1" u="sng" dirty="0">
                <a:latin typeface="Calibri" panose="020F0502020204030204" pitchFamily="34" charset="0"/>
                <a:cs typeface="Calibri" panose="020F0502020204030204" pitchFamily="34" charset="0"/>
              </a:rPr>
              <a:t>несертифицированных     информационных систем</a:t>
            </a:r>
            <a:r>
              <a:rPr lang="ru-RU" sz="2200" b="1" dirty="0">
                <a:latin typeface="Calibri" panose="020F0502020204030204" pitchFamily="34" charset="0"/>
                <a:cs typeface="Calibri" panose="020F0502020204030204" pitchFamily="34" charset="0"/>
              </a:rPr>
              <a:t>, баз и банков данных, а также </a:t>
            </a:r>
            <a:r>
              <a:rPr lang="ru-RU" sz="2200" b="1" u="sng" dirty="0">
                <a:latin typeface="Calibri" panose="020F0502020204030204" pitchFamily="34" charset="0"/>
                <a:cs typeface="Calibri" panose="020F0502020204030204" pitchFamily="34" charset="0"/>
              </a:rPr>
              <a:t>несертифицированных средств защиты</a:t>
            </a:r>
            <a:r>
              <a:rPr lang="ru-RU" sz="2200" b="1" dirty="0">
                <a:latin typeface="Calibri" panose="020F0502020204030204" pitchFamily="34" charset="0"/>
                <a:cs typeface="Calibri" panose="020F0502020204030204" pitchFamily="34" charset="0"/>
              </a:rPr>
              <a:t> информации, если они подлежат обязательной сертификации (за  исключением   средств   защиты   информации,  составляющей государственную тайну), влечет наложение административного штрафа на должностных лиц – от 10 до 20 МРОТ, на юридических лиц – от 100 до 200 МРОТ.</a:t>
            </a:r>
          </a:p>
          <a:p>
            <a:pPr marL="457200" indent="-457200" algn="l">
              <a:spcBef>
                <a:spcPct val="50000"/>
              </a:spcBef>
              <a:defRPr/>
            </a:pPr>
            <a:r>
              <a:rPr lang="ru-RU" sz="2200" b="1" dirty="0">
                <a:solidFill>
                  <a:srgbClr val="FF0000"/>
                </a:solidFill>
                <a:latin typeface="Calibri" panose="020F0502020204030204" pitchFamily="34" charset="0"/>
                <a:cs typeface="Calibri" panose="020F0502020204030204" pitchFamily="34" charset="0"/>
              </a:rPr>
              <a:t>п. 4.</a:t>
            </a:r>
            <a:r>
              <a:rPr lang="ru-RU" sz="2200" b="1" dirty="0">
                <a:latin typeface="Calibri" panose="020F0502020204030204" pitchFamily="34" charset="0"/>
                <a:cs typeface="Calibri" panose="020F0502020204030204" pitchFamily="34" charset="0"/>
              </a:rPr>
              <a:t> Использование    </a:t>
            </a:r>
            <a:r>
              <a:rPr lang="ru-RU" sz="2200" b="1" u="sng" dirty="0">
                <a:latin typeface="Calibri" panose="020F0502020204030204" pitchFamily="34" charset="0"/>
                <a:cs typeface="Calibri" panose="020F0502020204030204" pitchFamily="34" charset="0"/>
              </a:rPr>
              <a:t>несертифицированных     средств</a:t>
            </a:r>
            <a:r>
              <a:rPr lang="ru-RU" sz="2200" b="1" dirty="0">
                <a:latin typeface="Calibri" panose="020F0502020204030204" pitchFamily="34" charset="0"/>
                <a:cs typeface="Calibri" panose="020F0502020204030204" pitchFamily="34" charset="0"/>
              </a:rPr>
              <a:t>, предназначенных для защиты информации, составляющей государственную тайну, - влечет наложение административного штрафа на должностных лиц – от 30 до 40 МРОТ, на юридических лиц – от 200 до 300 МРОТ.</a:t>
            </a:r>
          </a:p>
          <a:p>
            <a:pPr marL="457200" indent="-457200" algn="just">
              <a:spcBef>
                <a:spcPct val="50000"/>
              </a:spcBef>
              <a:defRPr/>
            </a:pPr>
            <a:endParaRPr lang="ru-RU" sz="1600" b="1" dirty="0">
              <a:latin typeface="Calibri" panose="020F0502020204030204" pitchFamily="34" charset="0"/>
              <a:cs typeface="Calibri" panose="020F0502020204030204" pitchFamily="34" charset="0"/>
            </a:endParaRPr>
          </a:p>
          <a:p>
            <a:pPr eaLnBrk="1" hangingPunct="1">
              <a:lnSpc>
                <a:spcPct val="90000"/>
              </a:lnSpc>
              <a:defRPr/>
            </a:pPr>
            <a:endParaRPr lang="ru-RU" sz="1600" b="1" dirty="0">
              <a:solidFill>
                <a:srgbClr val="A50021"/>
              </a:solidFill>
              <a:latin typeface="Calibri" panose="020F0502020204030204" pitchFamily="34" charset="0"/>
              <a:cs typeface="Calibri" panose="020F0502020204030204" pitchFamily="34" charset="0"/>
            </a:endParaRPr>
          </a:p>
          <a:p>
            <a:pPr eaLnBrk="1" hangingPunct="1">
              <a:lnSpc>
                <a:spcPct val="90000"/>
              </a:lnSpc>
              <a:defRPr/>
            </a:pPr>
            <a:endParaRPr lang="ru-RU" sz="1600" b="1" u="sng" dirty="0">
              <a:solidFill>
                <a:srgbClr val="FF0000"/>
              </a:solidFill>
              <a:latin typeface="Calibri" panose="020F0502020204030204" pitchFamily="34" charset="0"/>
              <a:cs typeface="Calibri" panose="020F0502020204030204" pitchFamily="34" charset="0"/>
            </a:endParaRPr>
          </a:p>
        </p:txBody>
      </p:sp>
      <p:sp>
        <p:nvSpPr>
          <p:cNvPr id="108547" name="Text Box 7">
            <a:extLst>
              <a:ext uri="{FF2B5EF4-FFF2-40B4-BE49-F238E27FC236}">
                <a16:creationId xmlns:a16="http://schemas.microsoft.com/office/drawing/2014/main" id="{6357A7CA-8F44-11BE-6BC6-3988A5E099B3}"/>
              </a:ext>
            </a:extLst>
          </p:cNvPr>
          <p:cNvSpPr txBox="1">
            <a:spLocks noChangeArrowheads="1"/>
          </p:cNvSpPr>
          <p:nvPr/>
        </p:nvSpPr>
        <p:spPr bwMode="auto">
          <a:xfrm>
            <a:off x="6096001" y="4508500"/>
            <a:ext cx="1439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spcBef>
                <a:spcPct val="50000"/>
              </a:spcBef>
            </a:pPr>
            <a:endParaRPr lang="ru-RU" altLang="ru-RU" sz="1100">
              <a:latin typeface="Arial" panose="020B0604020202020204" pitchFamily="34" charset="0"/>
            </a:endParaRPr>
          </a:p>
        </p:txBody>
      </p:sp>
      <p:sp>
        <p:nvSpPr>
          <p:cNvPr id="108548" name="Прямоугольник 1">
            <a:extLst>
              <a:ext uri="{FF2B5EF4-FFF2-40B4-BE49-F238E27FC236}">
                <a16:creationId xmlns:a16="http://schemas.microsoft.com/office/drawing/2014/main" id="{E48076F3-F2CE-8CC3-B694-AE045C7B774C}"/>
              </a:ext>
            </a:extLst>
          </p:cNvPr>
          <p:cNvSpPr>
            <a:spLocks noChangeArrowheads="1"/>
          </p:cNvSpPr>
          <p:nvPr/>
        </p:nvSpPr>
        <p:spPr bwMode="auto">
          <a:xfrm>
            <a:off x="1309688" y="417514"/>
            <a:ext cx="9144001"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r>
              <a:rPr lang="ru-RU" altLang="ru-RU" sz="2800" dirty="0">
                <a:solidFill>
                  <a:schemeClr val="bg1"/>
                </a:solidFill>
                <a:latin typeface="Calibri" panose="020F0502020204030204" pitchFamily="34" charset="0"/>
                <a:cs typeface="Calibri" panose="020F0502020204030204" pitchFamily="34" charset="0"/>
              </a:rPr>
              <a:t>К О Д Е К С</a:t>
            </a:r>
            <a:br>
              <a:rPr lang="ru-RU" altLang="ru-RU" sz="2800" dirty="0">
                <a:latin typeface="Calibri" panose="020F0502020204030204" pitchFamily="34" charset="0"/>
                <a:cs typeface="Calibri" panose="020F0502020204030204" pitchFamily="34" charset="0"/>
              </a:rPr>
            </a:br>
            <a:r>
              <a:rPr lang="ru-RU" altLang="ru-RU" dirty="0">
                <a:latin typeface="Calibri" panose="020F0502020204030204" pitchFamily="34" charset="0"/>
                <a:cs typeface="Calibri" panose="020F0502020204030204" pitchFamily="34" charset="0"/>
              </a:rPr>
              <a:t>Российской Федерации об административных правонарушениях</a:t>
            </a:r>
            <a:br>
              <a:rPr lang="ru-RU" altLang="ru-RU" dirty="0">
                <a:latin typeface="Calibri" panose="020F0502020204030204" pitchFamily="34" charset="0"/>
                <a:cs typeface="Calibri" panose="020F0502020204030204" pitchFamily="34" charset="0"/>
              </a:rPr>
            </a:br>
            <a:r>
              <a:rPr lang="ru-RU" altLang="ru-RU" dirty="0">
                <a:latin typeface="Calibri" panose="020F0502020204030204" pitchFamily="34" charset="0"/>
                <a:cs typeface="Calibri" panose="020F0502020204030204" pitchFamily="34" charset="0"/>
              </a:rPr>
              <a:t>от 30.12.2001 №195-ФЗ</a:t>
            </a:r>
            <a:endParaRPr lang="ru-RU" altLang="ru-RU"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13A077CB-DF3E-FF9C-7D60-BBDE36E20B71}"/>
              </a:ext>
            </a:extLst>
          </p:cNvPr>
          <p:cNvSpPr>
            <a:spLocks noGrp="1" noChangeArrowheads="1"/>
          </p:cNvSpPr>
          <p:nvPr>
            <p:ph idx="1"/>
          </p:nvPr>
        </p:nvSpPr>
        <p:spPr>
          <a:xfrm>
            <a:off x="1981200" y="1196975"/>
            <a:ext cx="8229600" cy="4929188"/>
          </a:xfrm>
        </p:spPr>
        <p:txBody>
          <a:bodyPr/>
          <a:lstStyle/>
          <a:p>
            <a:pPr marL="95250" indent="-95250" algn="just">
              <a:buNone/>
              <a:defRPr/>
            </a:pPr>
            <a:r>
              <a:rPr lang="ru-RU" b="1" dirty="0">
                <a:solidFill>
                  <a:srgbClr val="FF3300"/>
                </a:solidFill>
              </a:rPr>
              <a:t>Статья 90. Ответственность за нарушение норм, регулирующих обработку и защиту персональных данных работника</a:t>
            </a:r>
          </a:p>
          <a:p>
            <a:pPr marL="0" indent="0" algn="just">
              <a:buNone/>
              <a:defRPr/>
            </a:pPr>
            <a:r>
              <a:rPr lang="ru-RU" b="1" dirty="0">
                <a:solidFill>
                  <a:schemeClr val="hlink"/>
                </a:solidFill>
              </a:rPr>
              <a:t>- Лица, виновные в нарушении норм, регулирующих получение, обработку и защиту персональных данных работника, несут дисциплинарную, административную, гражданско-правовую или уголовную ответственность в соответствии с федеральными законами.</a:t>
            </a:r>
          </a:p>
          <a:p>
            <a:pPr marL="95250" indent="-95250">
              <a:defRPr/>
            </a:pPr>
            <a:endParaRPr lang="ru-RU" dirty="0">
              <a:solidFill>
                <a:schemeClr val="hlink"/>
              </a:solidFill>
            </a:endParaRPr>
          </a:p>
        </p:txBody>
      </p:sp>
      <p:sp>
        <p:nvSpPr>
          <p:cNvPr id="109571" name="Прямоугольник 1">
            <a:extLst>
              <a:ext uri="{FF2B5EF4-FFF2-40B4-BE49-F238E27FC236}">
                <a16:creationId xmlns:a16="http://schemas.microsoft.com/office/drawing/2014/main" id="{034309EB-D435-4A07-CFA2-DB419663CA61}"/>
              </a:ext>
            </a:extLst>
          </p:cNvPr>
          <p:cNvSpPr>
            <a:spLocks noChangeArrowheads="1"/>
          </p:cNvSpPr>
          <p:nvPr/>
        </p:nvSpPr>
        <p:spPr bwMode="auto">
          <a:xfrm>
            <a:off x="3606800" y="336550"/>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D9DCD083-2981-8A88-8129-ADA62DE66103}"/>
              </a:ext>
            </a:extLst>
          </p:cNvPr>
          <p:cNvSpPr>
            <a:spLocks noGrp="1" noChangeArrowheads="1"/>
          </p:cNvSpPr>
          <p:nvPr>
            <p:ph type="body" idx="4294967295"/>
          </p:nvPr>
        </p:nvSpPr>
        <p:spPr bwMode="auto">
          <a:xfrm>
            <a:off x="745066" y="1781705"/>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ctr">
              <a:buNone/>
            </a:pPr>
            <a:r>
              <a:rPr lang="ru-RU" altLang="ru-RU" sz="2000" b="1" dirty="0">
                <a:solidFill>
                  <a:srgbClr val="FF3300"/>
                </a:solidFill>
                <a:latin typeface="Calibri" panose="020F0502020204030204" pitchFamily="34" charset="0"/>
                <a:cs typeface="Calibri" panose="020F0502020204030204" pitchFamily="34" charset="0"/>
              </a:rPr>
              <a:t> </a:t>
            </a:r>
            <a:r>
              <a:rPr lang="ru-RU" altLang="ru-RU" sz="2000" b="1" dirty="0">
                <a:latin typeface="Calibri" panose="020F0502020204030204" pitchFamily="34" charset="0"/>
                <a:cs typeface="Calibri" panose="020F0502020204030204" pitchFamily="34" charset="0"/>
              </a:rPr>
              <a:t>ОСНОВАНИЯ И ПРОЦЕДУРА УВОЛЬНЕНИЯ</a:t>
            </a:r>
            <a:br>
              <a:rPr lang="ru-RU" altLang="ru-RU" sz="2000" b="1" dirty="0">
                <a:latin typeface="Calibri" panose="020F0502020204030204" pitchFamily="34" charset="0"/>
                <a:cs typeface="Calibri" panose="020F0502020204030204" pitchFamily="34" charset="0"/>
              </a:rPr>
            </a:br>
            <a:r>
              <a:rPr lang="ru-RU" altLang="ru-RU" sz="2000" b="1" dirty="0">
                <a:latin typeface="Calibri" panose="020F0502020204030204" pitchFamily="34" charset="0"/>
                <a:cs typeface="Calibri" panose="020F0502020204030204" pitchFamily="34" charset="0"/>
              </a:rPr>
              <a:t>ЗА РАЗГЛАШЕНИЕ КОММЕРЧЕСКОЙ ТАЙНЫ</a:t>
            </a:r>
          </a:p>
          <a:p>
            <a:pPr marL="95250" indent="-95250">
              <a:buNone/>
            </a:pPr>
            <a:r>
              <a:rPr lang="ru-RU" altLang="ru-RU" sz="2000" b="1" dirty="0">
                <a:solidFill>
                  <a:srgbClr val="FF0066"/>
                </a:solidFill>
                <a:latin typeface="Calibri" panose="020F0502020204030204" pitchFamily="34" charset="0"/>
                <a:cs typeface="Calibri" panose="020F0502020204030204" pitchFamily="34" charset="0"/>
              </a:rPr>
              <a:t>Статьей 81 Трудового кодекса Российской Федерации предусмотрено такое основание для расторжения трудового договора, как разглашение охраняемой законом тайны:</a:t>
            </a:r>
          </a:p>
          <a:p>
            <a:pPr marL="95250" indent="-95250">
              <a:buNone/>
            </a:pPr>
            <a:r>
              <a:rPr lang="ru-RU" altLang="ru-RU" sz="2000" b="1" dirty="0">
                <a:latin typeface="Calibri" panose="020F0502020204030204" pitchFamily="34" charset="0"/>
                <a:cs typeface="Calibri" panose="020F0502020204030204" pitchFamily="34" charset="0"/>
              </a:rPr>
              <a:t>		- государственной,</a:t>
            </a:r>
          </a:p>
          <a:p>
            <a:pPr marL="95250" indent="-95250">
              <a:buNone/>
            </a:pPr>
            <a:r>
              <a:rPr lang="ru-RU" altLang="ru-RU" sz="2000" b="1" dirty="0">
                <a:latin typeface="Calibri" panose="020F0502020204030204" pitchFamily="34" charset="0"/>
                <a:cs typeface="Calibri" panose="020F0502020204030204" pitchFamily="34" charset="0"/>
              </a:rPr>
              <a:t>		- коммерческой,</a:t>
            </a:r>
          </a:p>
          <a:p>
            <a:pPr marL="95250" indent="-95250">
              <a:buNone/>
            </a:pPr>
            <a:r>
              <a:rPr lang="ru-RU" altLang="ru-RU" sz="2000" b="1" dirty="0">
                <a:latin typeface="Calibri" panose="020F0502020204030204" pitchFamily="34" charset="0"/>
                <a:cs typeface="Calibri" panose="020F0502020204030204" pitchFamily="34" charset="0"/>
              </a:rPr>
              <a:t>		- служебной </a:t>
            </a:r>
          </a:p>
          <a:p>
            <a:pPr marL="95250" indent="-95250">
              <a:buNone/>
            </a:pPr>
            <a:r>
              <a:rPr lang="ru-RU" altLang="ru-RU" sz="2000" b="1" dirty="0">
                <a:latin typeface="Calibri" panose="020F0502020204030204" pitchFamily="34" charset="0"/>
                <a:cs typeface="Calibri" panose="020F0502020204030204" pitchFamily="34" charset="0"/>
              </a:rPr>
              <a:t>		- иной, ставшей известной работнику в связи с исполнением им трудовых обязанностей.</a:t>
            </a:r>
            <a:endParaRPr lang="ru-RU" altLang="ru-RU" sz="2000" b="1" dirty="0">
              <a:solidFill>
                <a:schemeClr val="hlink"/>
              </a:solidFill>
              <a:latin typeface="Calibri" panose="020F0502020204030204" pitchFamily="34" charset="0"/>
              <a:cs typeface="Calibri" panose="020F0502020204030204" pitchFamily="34" charset="0"/>
            </a:endParaRPr>
          </a:p>
          <a:p>
            <a:pPr marL="95250" indent="-95250"/>
            <a:endParaRPr lang="ru-RU" altLang="ru-RU" sz="2000" dirty="0">
              <a:solidFill>
                <a:schemeClr val="hlink"/>
              </a:solidFill>
              <a:latin typeface="Calibri" panose="020F0502020204030204" pitchFamily="34" charset="0"/>
              <a:cs typeface="Calibri" panose="020F0502020204030204" pitchFamily="34" charset="0"/>
            </a:endParaRPr>
          </a:p>
        </p:txBody>
      </p:sp>
      <p:sp>
        <p:nvSpPr>
          <p:cNvPr id="110595" name="Прямоугольник 5">
            <a:extLst>
              <a:ext uri="{FF2B5EF4-FFF2-40B4-BE49-F238E27FC236}">
                <a16:creationId xmlns:a16="http://schemas.microsoft.com/office/drawing/2014/main" id="{AF716E96-4397-D8C8-E7FA-FF05995155B8}"/>
              </a:ext>
            </a:extLst>
          </p:cNvPr>
          <p:cNvSpPr>
            <a:spLocks noChangeArrowheads="1"/>
          </p:cNvSpPr>
          <p:nvPr/>
        </p:nvSpPr>
        <p:spPr bwMode="auto">
          <a:xfrm>
            <a:off x="3606800" y="336550"/>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254A0D2C-6677-A0BB-DB4C-4B37EF391B88}"/>
              </a:ext>
            </a:extLst>
          </p:cNvPr>
          <p:cNvSpPr>
            <a:spLocks noGrp="1" noChangeArrowheads="1"/>
          </p:cNvSpPr>
          <p:nvPr>
            <p:ph type="body" idx="4294967295"/>
          </p:nvPr>
        </p:nvSpPr>
        <p:spPr bwMode="auto">
          <a:xfrm>
            <a:off x="956734" y="1434042"/>
            <a:ext cx="8229600" cy="4929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solidFill>
                  <a:srgbClr val="0000FF"/>
                </a:solidFill>
                <a:latin typeface="Calibri" panose="020F0502020204030204" pitchFamily="34" charset="0"/>
                <a:cs typeface="Calibri" panose="020F0502020204030204" pitchFamily="34" charset="0"/>
              </a:rPr>
              <a:t>ПРИМЕР:</a:t>
            </a:r>
          </a:p>
          <a:p>
            <a:pPr marL="95250" indent="-95250" algn="just">
              <a:buNone/>
            </a:pPr>
            <a:r>
              <a:rPr lang="ru-RU" altLang="ru-RU" sz="2000" b="1" dirty="0">
                <a:latin typeface="Calibri" panose="020F0502020204030204" pitchFamily="34" charset="0"/>
                <a:cs typeface="Calibri" panose="020F0502020204030204" pitchFamily="34" charset="0"/>
              </a:rPr>
              <a:t>В пункте 43 постановления Пленума Верховного Суда Российской Федерации   № 2 </a:t>
            </a:r>
            <a:r>
              <a:rPr lang="ru-RU" altLang="ru-RU" sz="2000" b="1" dirty="0">
                <a:solidFill>
                  <a:srgbClr val="FF0066"/>
                </a:solidFill>
                <a:latin typeface="Calibri" panose="020F0502020204030204" pitchFamily="34" charset="0"/>
                <a:cs typeface="Calibri" panose="020F0502020204030204" pitchFamily="34" charset="0"/>
              </a:rPr>
              <a:t>"О применении судами Российской Федерации Трудового кодекса Российской Федерации"</a:t>
            </a:r>
            <a:r>
              <a:rPr lang="ru-RU" altLang="ru-RU" sz="2000" b="1" dirty="0">
                <a:latin typeface="Calibri" panose="020F0502020204030204" pitchFamily="34" charset="0"/>
                <a:cs typeface="Calibri" panose="020F0502020204030204" pitchFamily="34" charset="0"/>
              </a:rPr>
              <a:t> сказано, что в случае оспаривания работником увольнения по подпункту "в" пункта 6 статьи 81 Трудового кодекса Российской Федерации работодатель ОБЯЗАН ПРЕДОСТАВИТЬ ДОКАЗАТЕЛЬСТВА, свидетельствующие о том, что:</a:t>
            </a:r>
          </a:p>
          <a:p>
            <a:pPr marL="95250" indent="-95250" algn="just">
              <a:buNone/>
            </a:pPr>
            <a:r>
              <a:rPr lang="ru-RU" altLang="ru-RU" sz="2000" b="1" dirty="0">
                <a:latin typeface="Calibri" panose="020F0502020204030204" pitchFamily="34" charset="0"/>
                <a:cs typeface="Calibri" panose="020F0502020204030204" pitchFamily="34" charset="0"/>
              </a:rPr>
              <a:t>		</a:t>
            </a:r>
            <a:r>
              <a:rPr lang="ru-RU" altLang="ru-RU" sz="2000" b="1" dirty="0">
                <a:solidFill>
                  <a:srgbClr val="CC0000"/>
                </a:solidFill>
                <a:latin typeface="Calibri" panose="020F0502020204030204" pitchFamily="34" charset="0"/>
                <a:cs typeface="Calibri" panose="020F0502020204030204" pitchFamily="34" charset="0"/>
              </a:rPr>
              <a:t>- СВЕДЕНИЯ, КОТОРЫЕ РАБОТНИК РАЗГЛАСИЛ, ОТНОСЯТСЯ К ОХРАНЯЕМОЙ ЗАКОНОМ ТАЙНЕ;</a:t>
            </a:r>
          </a:p>
          <a:p>
            <a:pPr marL="95250" indent="-95250" algn="just">
              <a:buNone/>
            </a:pPr>
            <a:r>
              <a:rPr lang="ru-RU" altLang="ru-RU" sz="2000" b="1" dirty="0">
                <a:solidFill>
                  <a:srgbClr val="CC0000"/>
                </a:solidFill>
                <a:latin typeface="Calibri" panose="020F0502020204030204" pitchFamily="34" charset="0"/>
                <a:cs typeface="Calibri" panose="020F0502020204030204" pitchFamily="34" charset="0"/>
              </a:rPr>
              <a:t>		- ОНИ СТАЛИ ИЗВЕСТНЫ РАБОТНИКУ В СВЯЗИ С ИСПОЛНЕНИЕМ ИМ ТРУДОВЫХ ОБЯЗАННОСТЕЙ;</a:t>
            </a:r>
          </a:p>
          <a:p>
            <a:pPr marL="95250" indent="-95250" algn="just">
              <a:buNone/>
            </a:pPr>
            <a:r>
              <a:rPr lang="ru-RU" altLang="ru-RU" sz="2000" b="1" dirty="0">
                <a:solidFill>
                  <a:srgbClr val="CC0000"/>
                </a:solidFill>
                <a:latin typeface="Calibri" panose="020F0502020204030204" pitchFamily="34" charset="0"/>
                <a:cs typeface="Calibri" panose="020F0502020204030204" pitchFamily="34" charset="0"/>
              </a:rPr>
              <a:t>		- СОТРУДНИК ОРГАНИЗАЦИИ ОБЯЗЫВАЛСЯ НЕ РАЗГЛАШАТЬ КОНФИДЕНЦИАЛЬНУЮ ИНФОРМАЦИЮ.  </a:t>
            </a:r>
          </a:p>
          <a:p>
            <a:pPr marL="95250" indent="-95250"/>
            <a:endParaRPr lang="ru-RU" altLang="ru-RU" sz="2000" dirty="0">
              <a:solidFill>
                <a:srgbClr val="CC0000"/>
              </a:solidFill>
              <a:latin typeface="Calibri" panose="020F0502020204030204" pitchFamily="34" charset="0"/>
              <a:cs typeface="Calibri" panose="020F0502020204030204" pitchFamily="34" charset="0"/>
            </a:endParaRPr>
          </a:p>
        </p:txBody>
      </p:sp>
      <p:sp>
        <p:nvSpPr>
          <p:cNvPr id="111619" name="Прямоугольник 4">
            <a:extLst>
              <a:ext uri="{FF2B5EF4-FFF2-40B4-BE49-F238E27FC236}">
                <a16:creationId xmlns:a16="http://schemas.microsoft.com/office/drawing/2014/main" id="{E7361264-3C69-E42E-E59B-9553E9DBCF97}"/>
              </a:ext>
            </a:extLst>
          </p:cNvPr>
          <p:cNvSpPr>
            <a:spLocks noChangeArrowheads="1"/>
          </p:cNvSpPr>
          <p:nvPr/>
        </p:nvSpPr>
        <p:spPr bwMode="auto">
          <a:xfrm>
            <a:off x="3606800" y="336550"/>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76CDAD4A-D677-B87B-18BE-01C1D24B03F6}"/>
              </a:ext>
            </a:extLst>
          </p:cNvPr>
          <p:cNvSpPr>
            <a:spLocks noGrp="1" noChangeArrowheads="1"/>
          </p:cNvSpPr>
          <p:nvPr>
            <p:ph type="body" idx="4294967295"/>
          </p:nvPr>
        </p:nvSpPr>
        <p:spPr bwMode="auto">
          <a:xfrm>
            <a:off x="592667" y="1742547"/>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solidFill>
                  <a:srgbClr val="0000FF"/>
                </a:solidFill>
                <a:latin typeface="Calibri" panose="020F0502020204030204" pitchFamily="34" charset="0"/>
                <a:cs typeface="Calibri" panose="020F0502020204030204" pitchFamily="34" charset="0"/>
              </a:rPr>
              <a:t>ВЫВОД</a:t>
            </a:r>
            <a:r>
              <a:rPr lang="ru-RU" altLang="ru-RU" sz="2000" b="1" dirty="0">
                <a:latin typeface="Calibri" panose="020F0502020204030204" pitchFamily="34" charset="0"/>
                <a:cs typeface="Calibri" panose="020F0502020204030204" pitchFamily="34" charset="0"/>
              </a:rPr>
              <a:t>:</a:t>
            </a:r>
          </a:p>
          <a:p>
            <a:pPr marL="95250" indent="-95250" algn="just">
              <a:buNone/>
            </a:pPr>
            <a:r>
              <a:rPr lang="ru-RU" altLang="ru-RU" sz="2000" b="1" dirty="0">
                <a:latin typeface="Calibri" panose="020F0502020204030204" pitchFamily="34" charset="0"/>
                <a:cs typeface="Calibri" panose="020F0502020204030204" pitchFamily="34" charset="0"/>
              </a:rPr>
              <a:t>Если ваш работник разгласил служебную или коммерческую тайну, то с него в обязательном порядке должно быть затребовано письменное объяснение; а при отказе его дать, необходимо составить соответствующий акт. </a:t>
            </a:r>
          </a:p>
          <a:p>
            <a:pPr marL="95250" indent="-95250" algn="just">
              <a:buNone/>
            </a:pPr>
            <a:endParaRPr lang="ru-RU" altLang="ru-RU" sz="2000" b="1" dirty="0">
              <a:latin typeface="Calibri" panose="020F0502020204030204" pitchFamily="34" charset="0"/>
              <a:cs typeface="Calibri" panose="020F0502020204030204" pitchFamily="34" charset="0"/>
            </a:endParaRPr>
          </a:p>
          <a:p>
            <a:pPr marL="95250" indent="-95250" algn="just">
              <a:buNone/>
            </a:pPr>
            <a:r>
              <a:rPr lang="ru-RU" altLang="ru-RU" sz="2000" b="1" dirty="0">
                <a:solidFill>
                  <a:srgbClr val="FF0066"/>
                </a:solidFill>
                <a:latin typeface="Calibri" panose="020F0502020204030204" pitchFamily="34" charset="0"/>
                <a:cs typeface="Calibri" panose="020F0502020204030204" pitchFamily="34" charset="0"/>
              </a:rPr>
              <a:t>ОТКАЗ РАБОТНИКА ОТ ДАЧИ ПИСЬМЕННЫХ ОБЪЯСНЕНИЙ НЕ ЯВЛЯЕТСЯ ПРЕПЯТСТВИЕМ ДЛЯ НАЛОЖЕНИЯ ДИСЦИПЛИНАРНОГО ВЗЫСКАНИЯ.</a:t>
            </a:r>
          </a:p>
        </p:txBody>
      </p:sp>
      <p:sp>
        <p:nvSpPr>
          <p:cNvPr id="112643" name="Прямоугольник 4">
            <a:extLst>
              <a:ext uri="{FF2B5EF4-FFF2-40B4-BE49-F238E27FC236}">
                <a16:creationId xmlns:a16="http://schemas.microsoft.com/office/drawing/2014/main" id="{B869BF25-5825-62DE-62C4-6B51D09DA3A9}"/>
              </a:ext>
            </a:extLst>
          </p:cNvPr>
          <p:cNvSpPr>
            <a:spLocks noChangeArrowheads="1"/>
          </p:cNvSpPr>
          <p:nvPr/>
        </p:nvSpPr>
        <p:spPr bwMode="auto">
          <a:xfrm>
            <a:off x="2218266" y="251883"/>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CFB89BED-03B9-E614-D666-35CC440DB3CF}"/>
              </a:ext>
            </a:extLst>
          </p:cNvPr>
          <p:cNvSpPr>
            <a:spLocks noGrp="1" noChangeArrowheads="1"/>
          </p:cNvSpPr>
          <p:nvPr>
            <p:ph type="body" idx="4294967295"/>
          </p:nvPr>
        </p:nvSpPr>
        <p:spPr bwMode="auto">
          <a:xfrm>
            <a:off x="762000" y="2246841"/>
            <a:ext cx="8229600" cy="4929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just">
              <a:buNone/>
            </a:pPr>
            <a:r>
              <a:rPr lang="ru-RU" altLang="ru-RU" sz="2000" b="1" dirty="0">
                <a:latin typeface="Calibri" panose="020F0502020204030204" pitchFamily="34" charset="0"/>
                <a:cs typeface="Calibri" panose="020F0502020204030204" pitchFamily="34" charset="0"/>
              </a:rPr>
              <a:t>	Следует учитывать, что согласно трудовому законодательству, дисциплинарное взыскание можно наложить на работника не позднее одного месяца со дня обнаружения его проступка, не считая времени болезни работника или пребывания его в отпуске. </a:t>
            </a:r>
          </a:p>
          <a:p>
            <a:pPr marL="95250" indent="-95250" algn="just">
              <a:buNone/>
            </a:pPr>
            <a:r>
              <a:rPr lang="ru-RU" altLang="ru-RU" sz="2000" b="1" dirty="0">
                <a:latin typeface="Calibri" panose="020F0502020204030204" pitchFamily="34" charset="0"/>
                <a:cs typeface="Calibri" panose="020F0502020204030204" pitchFamily="34" charset="0"/>
              </a:rPr>
              <a:t>	</a:t>
            </a:r>
            <a:r>
              <a:rPr lang="ru-RU" altLang="ru-RU" sz="2000" b="1" dirty="0">
                <a:solidFill>
                  <a:srgbClr val="CC3300"/>
                </a:solidFill>
                <a:latin typeface="Calibri" panose="020F0502020204030204" pitchFamily="34" charset="0"/>
                <a:cs typeface="Calibri" panose="020F0502020204030204" pitchFamily="34" charset="0"/>
              </a:rPr>
              <a:t>Оно не может быть применено позднее 6 месяцев со дня совершения проступка</a:t>
            </a:r>
            <a:r>
              <a:rPr lang="ru-RU" altLang="ru-RU" sz="2000" b="1" dirty="0">
                <a:latin typeface="Calibri" panose="020F0502020204030204" pitchFamily="34" charset="0"/>
                <a:cs typeface="Calibri" panose="020F0502020204030204" pitchFamily="34" charset="0"/>
              </a:rPr>
              <a:t>, а по результатам ревизии или проверки финансово-хозяйственной деятельности - не позднее двух лет со дня его совершения.</a:t>
            </a:r>
          </a:p>
        </p:txBody>
      </p:sp>
      <p:sp>
        <p:nvSpPr>
          <p:cNvPr id="113667" name="Прямоугольник 4">
            <a:extLst>
              <a:ext uri="{FF2B5EF4-FFF2-40B4-BE49-F238E27FC236}">
                <a16:creationId xmlns:a16="http://schemas.microsoft.com/office/drawing/2014/main" id="{594F625C-478B-FA5F-D4F4-0EDB2A158194}"/>
              </a:ext>
            </a:extLst>
          </p:cNvPr>
          <p:cNvSpPr>
            <a:spLocks noChangeArrowheads="1"/>
          </p:cNvSpPr>
          <p:nvPr/>
        </p:nvSpPr>
        <p:spPr bwMode="auto">
          <a:xfrm>
            <a:off x="2590800" y="302683"/>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dirty="0">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8086006A-F166-FEB4-1EDB-660D40D3E056}"/>
              </a:ext>
            </a:extLst>
          </p:cNvPr>
          <p:cNvSpPr>
            <a:spLocks noGrp="1" noChangeArrowheads="1"/>
          </p:cNvSpPr>
          <p:nvPr>
            <p:ph type="body" idx="4294967295"/>
          </p:nvPr>
        </p:nvSpPr>
        <p:spPr bwMode="auto">
          <a:xfrm>
            <a:off x="762000" y="2049463"/>
            <a:ext cx="9144000" cy="4929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5250" indent="-95250" algn="ctr">
              <a:buNone/>
            </a:pPr>
            <a:r>
              <a:rPr lang="ru-RU" altLang="ru-RU" sz="2000" b="1" dirty="0">
                <a:solidFill>
                  <a:srgbClr val="0000FF"/>
                </a:solidFill>
                <a:latin typeface="Calibri" panose="020F0502020204030204" pitchFamily="34" charset="0"/>
                <a:cs typeface="Calibri" panose="020F0502020204030204" pitchFamily="34" charset="0"/>
              </a:rPr>
              <a:t>МАТЕРИАЛЬНАЯ ОТВЕТСТВЕННОСТЬ </a:t>
            </a:r>
          </a:p>
          <a:p>
            <a:pPr marL="95250" indent="-95250" algn="ctr">
              <a:buNone/>
            </a:pPr>
            <a:r>
              <a:rPr lang="ru-RU" altLang="ru-RU" sz="2000" b="1" dirty="0">
                <a:solidFill>
                  <a:srgbClr val="0000FF"/>
                </a:solidFill>
                <a:latin typeface="Calibri" panose="020F0502020204030204" pitchFamily="34" charset="0"/>
                <a:cs typeface="Calibri" panose="020F0502020204030204" pitchFamily="34" charset="0"/>
              </a:rPr>
              <a:t>ЗА РАЗГЛАШЕНИЕ </a:t>
            </a:r>
          </a:p>
          <a:p>
            <a:pPr marL="95250" indent="-95250" algn="ctr">
              <a:buNone/>
            </a:pPr>
            <a:r>
              <a:rPr lang="ru-RU" altLang="ru-RU" sz="2000" b="1" dirty="0">
                <a:solidFill>
                  <a:srgbClr val="0000FF"/>
                </a:solidFill>
                <a:latin typeface="Calibri" panose="020F0502020204030204" pitchFamily="34" charset="0"/>
                <a:cs typeface="Calibri" panose="020F0502020204030204" pitchFamily="34" charset="0"/>
              </a:rPr>
              <a:t>КОММЕРЧЕСКОЙ ТАЙНЫ</a:t>
            </a:r>
          </a:p>
          <a:p>
            <a:pPr marL="95250" indent="-95250" algn="just">
              <a:buNone/>
            </a:pPr>
            <a:r>
              <a:rPr lang="ru-RU" altLang="ru-RU" sz="2000" b="1" dirty="0">
                <a:latin typeface="Calibri" panose="020F0502020204030204" pitchFamily="34" charset="0"/>
                <a:cs typeface="Calibri" panose="020F0502020204030204" pitchFamily="34" charset="0"/>
              </a:rPr>
              <a:t>		Статья 243 ТК РФ устанавливает полную материальную ответственность работника за разглашение сведений, составляющих служебную, коммерческую или иную охраняемую законом тайну в случаях, предусмотренных федеральным законом.</a:t>
            </a:r>
          </a:p>
          <a:p>
            <a:pPr marL="95250" indent="-95250" algn="just">
              <a:buNone/>
            </a:pPr>
            <a:r>
              <a:rPr lang="ru-RU" altLang="ru-RU" sz="2000" b="1" dirty="0">
                <a:latin typeface="Calibri" panose="020F0502020204030204" pitchFamily="34" charset="0"/>
                <a:cs typeface="Calibri" panose="020F0502020204030204" pitchFamily="34" charset="0"/>
              </a:rPr>
              <a:t>		Материальная ответственность работника может иметь место при наличии следующих обязательных элементов состава правонарушения:</a:t>
            </a:r>
          </a:p>
        </p:txBody>
      </p:sp>
      <p:sp>
        <p:nvSpPr>
          <p:cNvPr id="114691" name="Прямоугольник 4">
            <a:extLst>
              <a:ext uri="{FF2B5EF4-FFF2-40B4-BE49-F238E27FC236}">
                <a16:creationId xmlns:a16="http://schemas.microsoft.com/office/drawing/2014/main" id="{116918EA-E156-C984-28B0-DA306D9ED76A}"/>
              </a:ext>
            </a:extLst>
          </p:cNvPr>
          <p:cNvSpPr>
            <a:spLocks noChangeArrowheads="1"/>
          </p:cNvSpPr>
          <p:nvPr/>
        </p:nvSpPr>
        <p:spPr bwMode="auto">
          <a:xfrm>
            <a:off x="2413000" y="336550"/>
            <a:ext cx="4572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Impact" panose="020B0806030902050204" pitchFamily="34" charset="0"/>
                <a:cs typeface="Arial" panose="020B0604020202020204" pitchFamily="34" charset="0"/>
              </a:defRPr>
            </a:lvl1pPr>
            <a:lvl2pPr marL="742950" indent="-285750">
              <a:defRPr sz="2000" b="1">
                <a:solidFill>
                  <a:schemeClr val="tx1"/>
                </a:solidFill>
                <a:latin typeface="Impact" panose="020B0806030902050204" pitchFamily="34" charset="0"/>
                <a:cs typeface="Arial" panose="020B0604020202020204" pitchFamily="34" charset="0"/>
              </a:defRPr>
            </a:lvl2pPr>
            <a:lvl3pPr marL="1143000" indent="-228600">
              <a:defRPr sz="2000" b="1">
                <a:solidFill>
                  <a:schemeClr val="tx1"/>
                </a:solidFill>
                <a:latin typeface="Impact" panose="020B0806030902050204" pitchFamily="34" charset="0"/>
                <a:cs typeface="Arial" panose="020B0604020202020204" pitchFamily="34" charset="0"/>
              </a:defRPr>
            </a:lvl3pPr>
            <a:lvl4pPr marL="1600200" indent="-228600">
              <a:defRPr sz="2000" b="1">
                <a:solidFill>
                  <a:schemeClr val="tx1"/>
                </a:solidFill>
                <a:latin typeface="Impact" panose="020B0806030902050204" pitchFamily="34" charset="0"/>
                <a:cs typeface="Arial" panose="020B0604020202020204" pitchFamily="34" charset="0"/>
              </a:defRPr>
            </a:lvl4pPr>
            <a:lvl5pPr marL="2057400" indent="-228600">
              <a:defRPr sz="2000" b="1">
                <a:solidFill>
                  <a:schemeClr val="tx1"/>
                </a:solidFill>
                <a:latin typeface="Impact" panose="020B080603090205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Impact" panose="020B0806030902050204" pitchFamily="34" charset="0"/>
                <a:cs typeface="Arial" panose="020B0604020202020204" pitchFamily="34" charset="0"/>
              </a:defRPr>
            </a:lvl9pPr>
          </a:lstStyle>
          <a:p>
            <a:pPr algn="ctr">
              <a:lnSpc>
                <a:spcPct val="80000"/>
              </a:lnSpc>
            </a:pPr>
            <a:r>
              <a:rPr lang="ru-RU" altLang="ru-RU">
                <a:solidFill>
                  <a:schemeClr val="bg1"/>
                </a:solidFill>
                <a:latin typeface="Calibri" panose="020F0502020204030204" pitchFamily="34" charset="0"/>
                <a:cs typeface="Calibri" panose="020F0502020204030204" pitchFamily="34" charset="0"/>
              </a:rPr>
              <a:t>ТРУДОВОЙ КОДЕКС РОССИЙСКОЙ ФЕДЕРАЦИИ</a:t>
            </a:r>
          </a:p>
        </p:txBody>
      </p:sp>
    </p:spTree>
  </p:cSld>
  <p:clrMapOvr>
    <a:masterClrMapping/>
  </p:clrMapOvr>
  <p:transition/>
</p:sld>
</file>

<file path=ppt/theme/theme1.xml><?xml version="1.0" encoding="utf-8"?>
<a:theme xmlns:a="http://schemas.openxmlformats.org/drawingml/2006/main" name="Тема1">
  <a:themeElements>
    <a:clrScheme name="Финансовый Университет">
      <a:dk1>
        <a:srgbClr val="000000"/>
      </a:dk1>
      <a:lt1>
        <a:srgbClr val="FFFFFF"/>
      </a:lt1>
      <a:dk2>
        <a:srgbClr val="373545"/>
      </a:dk2>
      <a:lt2>
        <a:srgbClr val="A5A5A5"/>
      </a:lt2>
      <a:accent1>
        <a:srgbClr val="256569"/>
      </a:accent1>
      <a:accent2>
        <a:srgbClr val="AFAFAF"/>
      </a:accent2>
      <a:accent3>
        <a:srgbClr val="5BBFC5"/>
      </a:accent3>
      <a:accent4>
        <a:srgbClr val="7B7B7B"/>
      </a:accent4>
      <a:accent5>
        <a:srgbClr val="84ACB6"/>
      </a:accent5>
      <a:accent6>
        <a:srgbClr val="2683C6"/>
      </a:accent6>
      <a:hlink>
        <a:srgbClr val="6B9F25"/>
      </a:hlink>
      <a:folHlink>
        <a:srgbClr val="9F6715"/>
      </a:folHlink>
    </a:clrScheme>
    <a:fontScheme name="Стандартная">
      <a:majorFont>
        <a:latin typeface="Arial"/>
        <a:ea typeface="DejaVu Sans"/>
        <a:cs typeface="DejaVu Sans"/>
      </a:majorFont>
      <a:minorFont>
        <a:latin typeface="Arial"/>
        <a:ea typeface="DejaVu Sans"/>
        <a:cs typeface="DejaVu Sans"/>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Тема1" id="{6EB2157B-F65D-4888-B98F-502F9C57F2FE}" vid="{5C637F01-9724-448F-900C-9B6D72808201}"/>
    </a:ext>
  </a:extLst>
</a:theme>
</file>

<file path=ppt/theme/theme2.xml><?xml version="1.0" encoding="utf-8"?>
<a:theme xmlns:a="http://schemas.openxmlformats.org/drawingml/2006/main" name="Тема Office">
  <a:themeElements>
    <a:clrScheme name="Финансовый Университет">
      <a:dk1>
        <a:srgbClr val="000000"/>
      </a:dk1>
      <a:lt1>
        <a:srgbClr val="FFFFFF"/>
      </a:lt1>
      <a:dk2>
        <a:srgbClr val="373545"/>
      </a:dk2>
      <a:lt2>
        <a:srgbClr val="A5A5A5"/>
      </a:lt2>
      <a:accent1>
        <a:srgbClr val="256569"/>
      </a:accent1>
      <a:accent2>
        <a:srgbClr val="AFAFAF"/>
      </a:accent2>
      <a:accent3>
        <a:srgbClr val="5BBFC5"/>
      </a:accent3>
      <a:accent4>
        <a:srgbClr val="7B7B7B"/>
      </a:accent4>
      <a:accent5>
        <a:srgbClr val="84ACB6"/>
      </a:accent5>
      <a:accent6>
        <a:srgbClr val="2683C6"/>
      </a:accent6>
      <a:hlink>
        <a:srgbClr val="6B9F25"/>
      </a:hlink>
      <a:folHlink>
        <a:srgbClr val="9F671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5</TotalTime>
  <Words>1967</Words>
  <Application>Microsoft Office PowerPoint</Application>
  <PresentationFormat>Широкоэкранный</PresentationFormat>
  <Paragraphs>147</Paragraphs>
  <Slides>24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24</vt:i4>
      </vt:variant>
    </vt:vector>
  </HeadingPairs>
  <TitlesOfParts>
    <vt:vector size="32" baseType="lpstr">
      <vt:lpstr>Arial</vt:lpstr>
      <vt:lpstr>Book Antiqua</vt:lpstr>
      <vt:lpstr>Calibri</vt:lpstr>
      <vt:lpstr>Symbol</vt:lpstr>
      <vt:lpstr>Times New Roman</vt:lpstr>
      <vt:lpstr>Wingdings</vt:lpstr>
      <vt:lpstr>Тема1</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Михаил Данилькевич</dc:creator>
  <cp:lastModifiedBy>Михаил Данилькевич</cp:lastModifiedBy>
  <cp:revision>1</cp:revision>
  <dcterms:created xsi:type="dcterms:W3CDTF">2025-10-31T10:57:22Z</dcterms:created>
  <dcterms:modified xsi:type="dcterms:W3CDTF">2025-10-31T11:02:41Z</dcterms:modified>
</cp:coreProperties>
</file>